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702"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Lst>
  <p:sldSz cy="5143500" cx="9144000"/>
  <p:notesSz cx="6858000" cy="9144000"/>
  <p:embeddedFontLst>
    <p:embeddedFont>
      <p:font typeface="Roboto Thin"/>
      <p:regular r:id="rId31"/>
      <p:bold r:id="rId32"/>
      <p:italic r:id="rId33"/>
      <p:boldItalic r:id="rId34"/>
    </p:embeddedFont>
    <p:embeddedFont>
      <p:font typeface="Roboto Medium"/>
      <p:regular r:id="rId35"/>
      <p:bold r:id="rId36"/>
      <p:italic r:id="rId37"/>
      <p:boldItalic r:id="rId38"/>
    </p:embeddedFont>
    <p:embeddedFont>
      <p:font typeface="Roboto"/>
      <p:regular r:id="rId39"/>
      <p:bold r:id="rId40"/>
      <p:italic r:id="rId41"/>
      <p:boldItalic r:id="rId42"/>
    </p:embeddedFont>
    <p:embeddedFont>
      <p:font typeface="Amatic SC"/>
      <p:regular r:id="rId43"/>
      <p:bold r:id="rId44"/>
    </p:embeddedFont>
    <p:embeddedFont>
      <p:font typeface="Inconsolata"/>
      <p:regular r:id="rId45"/>
      <p:bold r:id="rId46"/>
    </p:embeddedFont>
    <p:embeddedFont>
      <p:font typeface="Roboto Light"/>
      <p:regular r:id="rId47"/>
      <p:bold r:id="rId48"/>
      <p:italic r:id="rId49"/>
      <p:boldItalic r:id="rId5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font" Target="fonts/Roboto-bold.fntdata"/><Relationship Id="rId42" Type="http://schemas.openxmlformats.org/officeDocument/2006/relationships/font" Target="fonts/Roboto-boldItalic.fntdata"/><Relationship Id="rId41" Type="http://schemas.openxmlformats.org/officeDocument/2006/relationships/font" Target="fonts/Roboto-italic.fntdata"/><Relationship Id="rId44" Type="http://schemas.openxmlformats.org/officeDocument/2006/relationships/font" Target="fonts/AmaticSC-bold.fntdata"/><Relationship Id="rId43" Type="http://schemas.openxmlformats.org/officeDocument/2006/relationships/font" Target="fonts/AmaticSC-regular.fntdata"/><Relationship Id="rId46" Type="http://schemas.openxmlformats.org/officeDocument/2006/relationships/font" Target="fonts/Inconsolata-bold.fntdata"/><Relationship Id="rId45" Type="http://schemas.openxmlformats.org/officeDocument/2006/relationships/font" Target="fonts/Inconsolata-regular.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font" Target="fonts/RobotoLight-bold.fntdata"/><Relationship Id="rId47" Type="http://schemas.openxmlformats.org/officeDocument/2006/relationships/font" Target="fonts/RobotoLight-regular.fntdata"/><Relationship Id="rId49" Type="http://schemas.openxmlformats.org/officeDocument/2006/relationships/font" Target="fonts/RobotoLight-italic.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RobotoThin-regular.fntdata"/><Relationship Id="rId30" Type="http://schemas.openxmlformats.org/officeDocument/2006/relationships/slide" Target="slides/slide26.xml"/><Relationship Id="rId33" Type="http://schemas.openxmlformats.org/officeDocument/2006/relationships/font" Target="fonts/RobotoThin-italic.fntdata"/><Relationship Id="rId32" Type="http://schemas.openxmlformats.org/officeDocument/2006/relationships/font" Target="fonts/RobotoThin-bold.fntdata"/><Relationship Id="rId35" Type="http://schemas.openxmlformats.org/officeDocument/2006/relationships/font" Target="fonts/RobotoMedium-regular.fntdata"/><Relationship Id="rId34" Type="http://schemas.openxmlformats.org/officeDocument/2006/relationships/font" Target="fonts/RobotoThin-boldItalic.fntdata"/><Relationship Id="rId37" Type="http://schemas.openxmlformats.org/officeDocument/2006/relationships/font" Target="fonts/RobotoMedium-italic.fntdata"/><Relationship Id="rId36" Type="http://schemas.openxmlformats.org/officeDocument/2006/relationships/font" Target="fonts/RobotoMedium-bold.fntdata"/><Relationship Id="rId39" Type="http://schemas.openxmlformats.org/officeDocument/2006/relationships/font" Target="fonts/Roboto-regular.fntdata"/><Relationship Id="rId38" Type="http://schemas.openxmlformats.org/officeDocument/2006/relationships/font" Target="fonts/RobotoMedium-boldItalic.fntdata"/><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0" Type="http://schemas.openxmlformats.org/officeDocument/2006/relationships/font" Target="fonts/RobotoLight-boldItalic.fntdata"/><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5" name="Shape 1035"/>
        <p:cNvGrpSpPr/>
        <p:nvPr/>
      </p:nvGrpSpPr>
      <p:grpSpPr>
        <a:xfrm>
          <a:off x="0" y="0"/>
          <a:ext cx="0" cy="0"/>
          <a:chOff x="0" y="0"/>
          <a:chExt cx="0" cy="0"/>
        </a:xfrm>
      </p:grpSpPr>
      <p:sp>
        <p:nvSpPr>
          <p:cNvPr id="1036" name="Google Shape;1036;g4831362597_2_4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7" name="Google Shape;1037;g4831362597_2_4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50" name="Shape 1150"/>
        <p:cNvGrpSpPr/>
        <p:nvPr/>
      </p:nvGrpSpPr>
      <p:grpSpPr>
        <a:xfrm>
          <a:off x="0" y="0"/>
          <a:ext cx="0" cy="0"/>
          <a:chOff x="0" y="0"/>
          <a:chExt cx="0" cy="0"/>
        </a:xfrm>
      </p:grpSpPr>
      <p:sp>
        <p:nvSpPr>
          <p:cNvPr id="1151" name="Google Shape;1151;g51c91b6627_0_2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2" name="Google Shape;1152;g51c91b6627_0_2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9" name="Shape 1179"/>
        <p:cNvGrpSpPr/>
        <p:nvPr/>
      </p:nvGrpSpPr>
      <p:grpSpPr>
        <a:xfrm>
          <a:off x="0" y="0"/>
          <a:ext cx="0" cy="0"/>
          <a:chOff x="0" y="0"/>
          <a:chExt cx="0" cy="0"/>
        </a:xfrm>
      </p:grpSpPr>
      <p:sp>
        <p:nvSpPr>
          <p:cNvPr id="1180" name="Google Shape;1180;g51c91b6627_0_2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1" name="Google Shape;1181;g51c91b6627_0_2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7" name="Shape 1187"/>
        <p:cNvGrpSpPr/>
        <p:nvPr/>
      </p:nvGrpSpPr>
      <p:grpSpPr>
        <a:xfrm>
          <a:off x="0" y="0"/>
          <a:ext cx="0" cy="0"/>
          <a:chOff x="0" y="0"/>
          <a:chExt cx="0" cy="0"/>
        </a:xfrm>
      </p:grpSpPr>
      <p:sp>
        <p:nvSpPr>
          <p:cNvPr id="1188" name="Google Shape;1188;g51c91b6627_0_2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9" name="Google Shape;1189;g51c91b6627_0_2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0" name="Shape 1200"/>
        <p:cNvGrpSpPr/>
        <p:nvPr/>
      </p:nvGrpSpPr>
      <p:grpSpPr>
        <a:xfrm>
          <a:off x="0" y="0"/>
          <a:ext cx="0" cy="0"/>
          <a:chOff x="0" y="0"/>
          <a:chExt cx="0" cy="0"/>
        </a:xfrm>
      </p:grpSpPr>
      <p:sp>
        <p:nvSpPr>
          <p:cNvPr id="1201" name="Google Shape;1201;g51c91b6627_0_2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2" name="Google Shape;1202;g51c91b6627_0_2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8" name="Shape 1208"/>
        <p:cNvGrpSpPr/>
        <p:nvPr/>
      </p:nvGrpSpPr>
      <p:grpSpPr>
        <a:xfrm>
          <a:off x="0" y="0"/>
          <a:ext cx="0" cy="0"/>
          <a:chOff x="0" y="0"/>
          <a:chExt cx="0" cy="0"/>
        </a:xfrm>
      </p:grpSpPr>
      <p:sp>
        <p:nvSpPr>
          <p:cNvPr id="1209" name="Google Shape;1209;g51c91b6627_0_2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0" name="Google Shape;1210;g51c91b6627_0_2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6" name="Shape 1216"/>
        <p:cNvGrpSpPr/>
        <p:nvPr/>
      </p:nvGrpSpPr>
      <p:grpSpPr>
        <a:xfrm>
          <a:off x="0" y="0"/>
          <a:ext cx="0" cy="0"/>
          <a:chOff x="0" y="0"/>
          <a:chExt cx="0" cy="0"/>
        </a:xfrm>
      </p:grpSpPr>
      <p:sp>
        <p:nvSpPr>
          <p:cNvPr id="1217" name="Google Shape;1217;g51c91b6627_0_3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8" name="Google Shape;1218;g51c91b6627_0_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23" name="Shape 1223"/>
        <p:cNvGrpSpPr/>
        <p:nvPr/>
      </p:nvGrpSpPr>
      <p:grpSpPr>
        <a:xfrm>
          <a:off x="0" y="0"/>
          <a:ext cx="0" cy="0"/>
          <a:chOff x="0" y="0"/>
          <a:chExt cx="0" cy="0"/>
        </a:xfrm>
      </p:grpSpPr>
      <p:sp>
        <p:nvSpPr>
          <p:cNvPr id="1224" name="Google Shape;1224;g51c91b6627_0_3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5" name="Google Shape;1225;g51c91b6627_0_3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35" name="Shape 1235"/>
        <p:cNvGrpSpPr/>
        <p:nvPr/>
      </p:nvGrpSpPr>
      <p:grpSpPr>
        <a:xfrm>
          <a:off x="0" y="0"/>
          <a:ext cx="0" cy="0"/>
          <a:chOff x="0" y="0"/>
          <a:chExt cx="0" cy="0"/>
        </a:xfrm>
      </p:grpSpPr>
      <p:sp>
        <p:nvSpPr>
          <p:cNvPr id="1236" name="Google Shape;1236;g51c91b6627_0_3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7" name="Google Shape;1237;g51c91b6627_0_3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2" name="Shape 1242"/>
        <p:cNvGrpSpPr/>
        <p:nvPr/>
      </p:nvGrpSpPr>
      <p:grpSpPr>
        <a:xfrm>
          <a:off x="0" y="0"/>
          <a:ext cx="0" cy="0"/>
          <a:chOff x="0" y="0"/>
          <a:chExt cx="0" cy="0"/>
        </a:xfrm>
      </p:grpSpPr>
      <p:sp>
        <p:nvSpPr>
          <p:cNvPr id="1243" name="Google Shape;1243;g51c91b6627_0_3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4" name="Google Shape;1244;g51c91b6627_0_3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9" name="Shape 1249"/>
        <p:cNvGrpSpPr/>
        <p:nvPr/>
      </p:nvGrpSpPr>
      <p:grpSpPr>
        <a:xfrm>
          <a:off x="0" y="0"/>
          <a:ext cx="0" cy="0"/>
          <a:chOff x="0" y="0"/>
          <a:chExt cx="0" cy="0"/>
        </a:xfrm>
      </p:grpSpPr>
      <p:sp>
        <p:nvSpPr>
          <p:cNvPr id="1250" name="Google Shape;1250;g51c91b6627_0_3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1" name="Google Shape;1251;g51c91b6627_0_3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1" name="Shape 1041"/>
        <p:cNvGrpSpPr/>
        <p:nvPr/>
      </p:nvGrpSpPr>
      <p:grpSpPr>
        <a:xfrm>
          <a:off x="0" y="0"/>
          <a:ext cx="0" cy="0"/>
          <a:chOff x="0" y="0"/>
          <a:chExt cx="0" cy="0"/>
        </a:xfrm>
      </p:grpSpPr>
      <p:sp>
        <p:nvSpPr>
          <p:cNvPr id="1042" name="Google Shape;1042;g51c91b6627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3" name="Google Shape;1043;g51c91b6627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7" name="Shape 1257"/>
        <p:cNvGrpSpPr/>
        <p:nvPr/>
      </p:nvGrpSpPr>
      <p:grpSpPr>
        <a:xfrm>
          <a:off x="0" y="0"/>
          <a:ext cx="0" cy="0"/>
          <a:chOff x="0" y="0"/>
          <a:chExt cx="0" cy="0"/>
        </a:xfrm>
      </p:grpSpPr>
      <p:sp>
        <p:nvSpPr>
          <p:cNvPr id="1258" name="Google Shape;1258;g51c91b6627_0_3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9" name="Google Shape;1259;g51c91b6627_0_3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63" name="Shape 1263"/>
        <p:cNvGrpSpPr/>
        <p:nvPr/>
      </p:nvGrpSpPr>
      <p:grpSpPr>
        <a:xfrm>
          <a:off x="0" y="0"/>
          <a:ext cx="0" cy="0"/>
          <a:chOff x="0" y="0"/>
          <a:chExt cx="0" cy="0"/>
        </a:xfrm>
      </p:grpSpPr>
      <p:sp>
        <p:nvSpPr>
          <p:cNvPr id="1264" name="Google Shape;1264;g51c91b6627_0_4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5" name="Google Shape;1265;g51c91b6627_0_4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70" name="Shape 1270"/>
        <p:cNvGrpSpPr/>
        <p:nvPr/>
      </p:nvGrpSpPr>
      <p:grpSpPr>
        <a:xfrm>
          <a:off x="0" y="0"/>
          <a:ext cx="0" cy="0"/>
          <a:chOff x="0" y="0"/>
          <a:chExt cx="0" cy="0"/>
        </a:xfrm>
      </p:grpSpPr>
      <p:sp>
        <p:nvSpPr>
          <p:cNvPr id="1271" name="Google Shape;1271;g51c91b6627_0_4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2" name="Google Shape;1272;g51c91b6627_0_4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88" name="Shape 1288"/>
        <p:cNvGrpSpPr/>
        <p:nvPr/>
      </p:nvGrpSpPr>
      <p:grpSpPr>
        <a:xfrm>
          <a:off x="0" y="0"/>
          <a:ext cx="0" cy="0"/>
          <a:chOff x="0" y="0"/>
          <a:chExt cx="0" cy="0"/>
        </a:xfrm>
      </p:grpSpPr>
      <p:sp>
        <p:nvSpPr>
          <p:cNvPr id="1289" name="Google Shape;1289;g51c91b6627_0_4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0" name="Google Shape;1290;g51c91b6627_0_4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6" name="Shape 1296"/>
        <p:cNvGrpSpPr/>
        <p:nvPr/>
      </p:nvGrpSpPr>
      <p:grpSpPr>
        <a:xfrm>
          <a:off x="0" y="0"/>
          <a:ext cx="0" cy="0"/>
          <a:chOff x="0" y="0"/>
          <a:chExt cx="0" cy="0"/>
        </a:xfrm>
      </p:grpSpPr>
      <p:sp>
        <p:nvSpPr>
          <p:cNvPr id="1297" name="Google Shape;1297;g51c91b6627_0_4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8" name="Google Shape;1298;g51c91b6627_0_4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0" name="Shape 1300"/>
        <p:cNvGrpSpPr/>
        <p:nvPr/>
      </p:nvGrpSpPr>
      <p:grpSpPr>
        <a:xfrm>
          <a:off x="0" y="0"/>
          <a:ext cx="0" cy="0"/>
          <a:chOff x="0" y="0"/>
          <a:chExt cx="0" cy="0"/>
        </a:xfrm>
      </p:grpSpPr>
      <p:sp>
        <p:nvSpPr>
          <p:cNvPr id="1301" name="Google Shape;1301;g51c91b6627_0_4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2" name="Google Shape;1302;g51c91b6627_0_4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8" name="Shape 1308"/>
        <p:cNvGrpSpPr/>
        <p:nvPr/>
      </p:nvGrpSpPr>
      <p:grpSpPr>
        <a:xfrm>
          <a:off x="0" y="0"/>
          <a:ext cx="0" cy="0"/>
          <a:chOff x="0" y="0"/>
          <a:chExt cx="0" cy="0"/>
        </a:xfrm>
      </p:grpSpPr>
      <p:sp>
        <p:nvSpPr>
          <p:cNvPr id="1309" name="Google Shape;1309;g51c91b6627_0_4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0" name="Google Shape;1310;g51c91b6627_0_4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8" name="Shape 1058"/>
        <p:cNvGrpSpPr/>
        <p:nvPr/>
      </p:nvGrpSpPr>
      <p:grpSpPr>
        <a:xfrm>
          <a:off x="0" y="0"/>
          <a:ext cx="0" cy="0"/>
          <a:chOff x="0" y="0"/>
          <a:chExt cx="0" cy="0"/>
        </a:xfrm>
      </p:grpSpPr>
      <p:sp>
        <p:nvSpPr>
          <p:cNvPr id="1059" name="Google Shape;1059;g51c91b6627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0" name="Google Shape;1060;g51c91b6627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6" name="Shape 1066"/>
        <p:cNvGrpSpPr/>
        <p:nvPr/>
      </p:nvGrpSpPr>
      <p:grpSpPr>
        <a:xfrm>
          <a:off x="0" y="0"/>
          <a:ext cx="0" cy="0"/>
          <a:chOff x="0" y="0"/>
          <a:chExt cx="0" cy="0"/>
        </a:xfrm>
      </p:grpSpPr>
      <p:sp>
        <p:nvSpPr>
          <p:cNvPr id="1067" name="Google Shape;1067;g51c91b6627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8" name="Google Shape;1068;g51c91b6627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3" name="Shape 1073"/>
        <p:cNvGrpSpPr/>
        <p:nvPr/>
      </p:nvGrpSpPr>
      <p:grpSpPr>
        <a:xfrm>
          <a:off x="0" y="0"/>
          <a:ext cx="0" cy="0"/>
          <a:chOff x="0" y="0"/>
          <a:chExt cx="0" cy="0"/>
        </a:xfrm>
      </p:grpSpPr>
      <p:sp>
        <p:nvSpPr>
          <p:cNvPr id="1074" name="Google Shape;1074;g51c91b6627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5" name="Google Shape;1075;g51c91b6627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AdobeStock_57847954</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2" name="Shape 1082"/>
        <p:cNvGrpSpPr/>
        <p:nvPr/>
      </p:nvGrpSpPr>
      <p:grpSpPr>
        <a:xfrm>
          <a:off x="0" y="0"/>
          <a:ext cx="0" cy="0"/>
          <a:chOff x="0" y="0"/>
          <a:chExt cx="0" cy="0"/>
        </a:xfrm>
      </p:grpSpPr>
      <p:sp>
        <p:nvSpPr>
          <p:cNvPr id="1083" name="Google Shape;1083;g51c91b6627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4" name="Google Shape;1084;g51c91b6627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shutterstock_1169083885</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2" name="Shape 1092"/>
        <p:cNvGrpSpPr/>
        <p:nvPr/>
      </p:nvGrpSpPr>
      <p:grpSpPr>
        <a:xfrm>
          <a:off x="0" y="0"/>
          <a:ext cx="0" cy="0"/>
          <a:chOff x="0" y="0"/>
          <a:chExt cx="0" cy="0"/>
        </a:xfrm>
      </p:grpSpPr>
      <p:sp>
        <p:nvSpPr>
          <p:cNvPr id="1093" name="Google Shape;1093;g51c91b6627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4" name="Google Shape;1094;g51c91b6627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8" name="Shape 1098"/>
        <p:cNvGrpSpPr/>
        <p:nvPr/>
      </p:nvGrpSpPr>
      <p:grpSpPr>
        <a:xfrm>
          <a:off x="0" y="0"/>
          <a:ext cx="0" cy="0"/>
          <a:chOff x="0" y="0"/>
          <a:chExt cx="0" cy="0"/>
        </a:xfrm>
      </p:grpSpPr>
      <p:sp>
        <p:nvSpPr>
          <p:cNvPr id="1099" name="Google Shape;1099;g51c91b6627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0" name="Google Shape;1100;g51c91b6627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4" name="Shape 1134"/>
        <p:cNvGrpSpPr/>
        <p:nvPr/>
      </p:nvGrpSpPr>
      <p:grpSpPr>
        <a:xfrm>
          <a:off x="0" y="0"/>
          <a:ext cx="0" cy="0"/>
          <a:chOff x="0" y="0"/>
          <a:chExt cx="0" cy="0"/>
        </a:xfrm>
      </p:grpSpPr>
      <p:sp>
        <p:nvSpPr>
          <p:cNvPr id="1135" name="Google Shape;1135;g51c91b6627_0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6" name="Google Shape;1136;g51c91b6627_0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10.png"/><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31.png"/><Relationship Id="rId4" Type="http://schemas.openxmlformats.org/officeDocument/2006/relationships/image" Target="../media/image38.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8.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31.png"/><Relationship Id="rId4" Type="http://schemas.openxmlformats.org/officeDocument/2006/relationships/image" Target="../media/image2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97.png"/><Relationship Id="rId4" Type="http://schemas.openxmlformats.org/officeDocument/2006/relationships/image" Target="../media/image3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4.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10.png"/><Relationship Id="rId4"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12.png"/><Relationship Id="rId4" Type="http://schemas.openxmlformats.org/officeDocument/2006/relationships/image" Target="../media/image17.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42.png"/><Relationship Id="rId4" Type="http://schemas.openxmlformats.org/officeDocument/2006/relationships/image" Target="../media/image11.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16.png"/><Relationship Id="rId4" Type="http://schemas.openxmlformats.org/officeDocument/2006/relationships/image" Target="../media/image22.png"/><Relationship Id="rId5" Type="http://schemas.openxmlformats.org/officeDocument/2006/relationships/image" Target="../media/image20.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10.png"/><Relationship Id="rId4" Type="http://schemas.openxmlformats.org/officeDocument/2006/relationships/image" Target="../media/image2.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8.png"/><Relationship Id="rId3" Type="http://schemas.openxmlformats.org/officeDocument/2006/relationships/image" Target="../media/image19.png"/><Relationship Id="rId4" Type="http://schemas.openxmlformats.org/officeDocument/2006/relationships/image" Target="../media/image18.png"/><Relationship Id="rId5" Type="http://schemas.openxmlformats.org/officeDocument/2006/relationships/image" Target="../media/image32.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5.png"/><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6.png"/><Relationship Id="rId6" Type="http://schemas.openxmlformats.org/officeDocument/2006/relationships/image" Target="../media/image25.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5.png"/><Relationship Id="rId3" Type="http://schemas.openxmlformats.org/officeDocument/2006/relationships/image" Target="../media/image28.png"/><Relationship Id="rId4" Type="http://schemas.openxmlformats.org/officeDocument/2006/relationships/image" Target="../media/image24.png"/><Relationship Id="rId5" Type="http://schemas.openxmlformats.org/officeDocument/2006/relationships/image" Target="../media/image29.png"/><Relationship Id="rId6" Type="http://schemas.openxmlformats.org/officeDocument/2006/relationships/image" Target="../media/image25.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1.png"/><Relationship Id="rId3" Type="http://schemas.openxmlformats.org/officeDocument/2006/relationships/image" Target="../media/image82.png"/><Relationship Id="rId4" Type="http://schemas.openxmlformats.org/officeDocument/2006/relationships/image" Target="../media/image30.png"/><Relationship Id="rId5" Type="http://schemas.openxmlformats.org/officeDocument/2006/relationships/image" Target="../media/image73.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3.png"/><Relationship Id="rId3" Type="http://schemas.openxmlformats.org/officeDocument/2006/relationships/image" Target="../media/image34.png"/><Relationship Id="rId4" Type="http://schemas.openxmlformats.org/officeDocument/2006/relationships/image" Target="../media/image35.png"/><Relationship Id="rId5" Type="http://schemas.openxmlformats.org/officeDocument/2006/relationships/image" Target="../media/image36.png"/><Relationship Id="rId6" Type="http://schemas.openxmlformats.org/officeDocument/2006/relationships/image" Target="../media/image37.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5.png"/><Relationship Id="rId3" Type="http://schemas.openxmlformats.org/officeDocument/2006/relationships/image" Target="../media/image40.png"/><Relationship Id="rId4" Type="http://schemas.openxmlformats.org/officeDocument/2006/relationships/image" Target="../media/image39.png"/><Relationship Id="rId5" Type="http://schemas.openxmlformats.org/officeDocument/2006/relationships/image" Target="../media/image43.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5.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6.png"/><Relationship Id="rId3" Type="http://schemas.openxmlformats.org/officeDocument/2006/relationships/image" Target="../media/image47.png"/><Relationship Id="rId4" Type="http://schemas.openxmlformats.org/officeDocument/2006/relationships/image" Target="../media/image50.png"/><Relationship Id="rId5" Type="http://schemas.openxmlformats.org/officeDocument/2006/relationships/image" Target="../media/image49.png"/><Relationship Id="rId6" Type="http://schemas.openxmlformats.org/officeDocument/2006/relationships/image" Target="../media/image48.png"/><Relationship Id="rId7" Type="http://schemas.openxmlformats.org/officeDocument/2006/relationships/image" Target="../media/image51.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6.png"/><Relationship Id="rId3" Type="http://schemas.openxmlformats.org/officeDocument/2006/relationships/image" Target="../media/image53.png"/><Relationship Id="rId4" Type="http://schemas.openxmlformats.org/officeDocument/2006/relationships/image" Target="../media/image55.png"/><Relationship Id="rId5" Type="http://schemas.openxmlformats.org/officeDocument/2006/relationships/image" Target="../media/image54.png"/><Relationship Id="rId6" Type="http://schemas.openxmlformats.org/officeDocument/2006/relationships/image" Target="../media/image74.png"/><Relationship Id="rId7" Type="http://schemas.openxmlformats.org/officeDocument/2006/relationships/image" Target="../media/image52.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5.png"/><Relationship Id="rId3" Type="http://schemas.openxmlformats.org/officeDocument/2006/relationships/image" Target="../media/image83.png"/><Relationship Id="rId4" Type="http://schemas.openxmlformats.org/officeDocument/2006/relationships/image" Target="../media/image86.png"/><Relationship Id="rId5" Type="http://schemas.openxmlformats.org/officeDocument/2006/relationships/image" Target="../media/image10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10.png"/><Relationship Id="rId4" Type="http://schemas.openxmlformats.org/officeDocument/2006/relationships/image" Target="../media/image4.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5.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9.png"/><Relationship Id="rId3" Type="http://schemas.openxmlformats.org/officeDocument/2006/relationships/image" Target="../media/image57.png"/><Relationship Id="rId4" Type="http://schemas.openxmlformats.org/officeDocument/2006/relationships/image" Target="../media/image60.png"/><Relationship Id="rId5" Type="http://schemas.openxmlformats.org/officeDocument/2006/relationships/image" Target="../media/image56.png"/><Relationship Id="rId6" Type="http://schemas.openxmlformats.org/officeDocument/2006/relationships/image" Target="../media/image58.png"/><Relationship Id="rId7" Type="http://schemas.openxmlformats.org/officeDocument/2006/relationships/image" Target="../media/image61.png"/><Relationship Id="rId8" Type="http://schemas.openxmlformats.org/officeDocument/2006/relationships/image" Target="../media/image94.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3.png"/><Relationship Id="rId3" Type="http://schemas.openxmlformats.org/officeDocument/2006/relationships/image" Target="../media/image96.png"/><Relationship Id="rId4" Type="http://schemas.openxmlformats.org/officeDocument/2006/relationships/image" Target="../media/image64.png"/><Relationship Id="rId5" Type="http://schemas.openxmlformats.org/officeDocument/2006/relationships/image" Target="../media/image62.png"/><Relationship Id="rId6" Type="http://schemas.openxmlformats.org/officeDocument/2006/relationships/image" Target="../media/image65.png"/><Relationship Id="rId7" Type="http://schemas.openxmlformats.org/officeDocument/2006/relationships/image" Target="../media/image66.png"/><Relationship Id="rId8" Type="http://schemas.openxmlformats.org/officeDocument/2006/relationships/image" Target="../media/image69.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5.png"/><Relationship Id="rId3" Type="http://schemas.openxmlformats.org/officeDocument/2006/relationships/image" Target="../media/image67.png"/><Relationship Id="rId4" Type="http://schemas.openxmlformats.org/officeDocument/2006/relationships/image" Target="../media/image68.png"/><Relationship Id="rId5" Type="http://schemas.openxmlformats.org/officeDocument/2006/relationships/image" Target="../media/image70.png"/><Relationship Id="rId6" Type="http://schemas.openxmlformats.org/officeDocument/2006/relationships/image" Target="../media/image71.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5.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2.png"/><Relationship Id="rId3" Type="http://schemas.openxmlformats.org/officeDocument/2006/relationships/image" Target="../media/image90.png"/><Relationship Id="rId4" Type="http://schemas.openxmlformats.org/officeDocument/2006/relationships/image" Target="../media/image91.png"/><Relationship Id="rId9" Type="http://schemas.openxmlformats.org/officeDocument/2006/relationships/image" Target="../media/image104.png"/><Relationship Id="rId5" Type="http://schemas.openxmlformats.org/officeDocument/2006/relationships/image" Target="../media/image87.png"/><Relationship Id="rId6" Type="http://schemas.openxmlformats.org/officeDocument/2006/relationships/image" Target="../media/image89.png"/><Relationship Id="rId7" Type="http://schemas.openxmlformats.org/officeDocument/2006/relationships/image" Target="../media/image88.png"/><Relationship Id="rId8" Type="http://schemas.openxmlformats.org/officeDocument/2006/relationships/image" Target="../media/image93.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5.png"/><Relationship Id="rId3" Type="http://schemas.openxmlformats.org/officeDocument/2006/relationships/image" Target="../media/image77.png"/><Relationship Id="rId4" Type="http://schemas.openxmlformats.org/officeDocument/2006/relationships/image" Target="../media/image79.png"/><Relationship Id="rId9" Type="http://schemas.openxmlformats.org/officeDocument/2006/relationships/image" Target="../media/image84.png"/><Relationship Id="rId5" Type="http://schemas.openxmlformats.org/officeDocument/2006/relationships/image" Target="../media/image78.png"/><Relationship Id="rId6" Type="http://schemas.openxmlformats.org/officeDocument/2006/relationships/image" Target="../media/image85.png"/><Relationship Id="rId7" Type="http://schemas.openxmlformats.org/officeDocument/2006/relationships/image" Target="../media/image81.png"/><Relationship Id="rId8" Type="http://schemas.openxmlformats.org/officeDocument/2006/relationships/image" Target="../media/image99.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2.png"/><Relationship Id="rId3" Type="http://schemas.openxmlformats.org/officeDocument/2006/relationships/image" Target="../media/image95.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3.png"/><Relationship Id="rId3" Type="http://schemas.openxmlformats.org/officeDocument/2006/relationships/image" Target="../media/image100.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2.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9.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5.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2.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7.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6.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0.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0.png"/><Relationship Id="rId3" Type="http://schemas.openxmlformats.org/officeDocument/2006/relationships/image" Target="../media/image6.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 Title Slide: Web Development">
  <p:cSld name="CUSTOM_2_3_1_1_1_1_1_2_1_2_1_1_1_1_2_2_1_2">
    <p:spTree>
      <p:nvGrpSpPr>
        <p:cNvPr id="7" name="Shape 7"/>
        <p:cNvGrpSpPr/>
        <p:nvPr/>
      </p:nvGrpSpPr>
      <p:grpSpPr>
        <a:xfrm>
          <a:off x="0" y="0"/>
          <a:ext cx="0" cy="0"/>
          <a:chOff x="0" y="0"/>
          <a:chExt cx="0" cy="0"/>
        </a:xfrm>
      </p:grpSpPr>
      <p:pic>
        <p:nvPicPr>
          <p:cNvPr id="8" name="Google Shape;8;p2"/>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9" name="Google Shape;9;p2"/>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 name="Google Shape;10;p2"/>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
        <p:nvSpPr>
          <p:cNvPr id="11" name="Google Shape;11;p2"/>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Web Development Boot Camp</a:t>
            </a:r>
            <a:endParaRPr sz="1800">
              <a:solidFill>
                <a:srgbClr val="FFFFFF"/>
              </a:solidFill>
              <a:latin typeface="Roboto Medium"/>
              <a:ea typeface="Roboto Medium"/>
              <a:cs typeface="Roboto Medium"/>
              <a:sym typeface="Roboto Medium"/>
            </a:endParaRPr>
          </a:p>
        </p:txBody>
      </p:sp>
      <p:pic>
        <p:nvPicPr>
          <p:cNvPr id="12" name="Google Shape;12;p2"/>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13" name="Google Shape;13;p2"/>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 name="Google Shape;14;p2"/>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 name="Google Shape;15;p2"/>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16" name="Google Shape;16;p2"/>
          <p:cNvPicPr preferRelativeResize="0"/>
          <p:nvPr/>
        </p:nvPicPr>
        <p:blipFill>
          <a:blip r:embed="rId4">
            <a:alphaModFix/>
          </a:blip>
          <a:stretch>
            <a:fillRect/>
          </a:stretch>
        </p:blipFill>
        <p:spPr>
          <a:xfrm>
            <a:off x="776110" y="1231212"/>
            <a:ext cx="2286002" cy="1703068"/>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0. Instructor Demonstration">
  <p:cSld name="CUSTOM_2_3_1_1_1_1_1_2_1_2_1_2">
    <p:spTree>
      <p:nvGrpSpPr>
        <p:cNvPr id="82" name="Shape 82"/>
        <p:cNvGrpSpPr/>
        <p:nvPr/>
      </p:nvGrpSpPr>
      <p:grpSpPr>
        <a:xfrm>
          <a:off x="0" y="0"/>
          <a:ext cx="0" cy="0"/>
          <a:chOff x="0" y="0"/>
          <a:chExt cx="0" cy="0"/>
        </a:xfrm>
      </p:grpSpPr>
      <p:pic>
        <p:nvPicPr>
          <p:cNvPr id="83" name="Google Shape;83;p11"/>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84" name="Google Shape;84;p11"/>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1"/>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87" name="Google Shape;87;p11"/>
          <p:cNvSpPr txBox="1"/>
          <p:nvPr/>
        </p:nvSpPr>
        <p:spPr>
          <a:xfrm>
            <a:off x="242550" y="3895344"/>
            <a:ext cx="8907900" cy="427500"/>
          </a:xfrm>
          <a:prstGeom prst="rect">
            <a:avLst/>
          </a:prstGeom>
          <a:noFill/>
          <a:ln>
            <a:noFill/>
          </a:ln>
        </p:spPr>
        <p:txBody>
          <a:bodyPr anchorCtr="0" anchor="t" bIns="91425" lIns="0" spcFirstLastPara="1" rIns="914400" wrap="square" tIns="91425">
            <a:noAutofit/>
          </a:bodyPr>
          <a:lstStyle/>
          <a:p>
            <a:pPr indent="0" lvl="0" marL="0" rtl="0" algn="r">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
        <p:nvSpPr>
          <p:cNvPr id="88" name="Google Shape;88;p1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9" name="Google Shape;89;p11"/>
          <p:cNvPicPr preferRelativeResize="0"/>
          <p:nvPr/>
        </p:nvPicPr>
        <p:blipFill rotWithShape="1">
          <a:blip r:embed="rId3">
            <a:alphaModFix/>
          </a:blip>
          <a:srcRect b="0" l="0" r="0" t="0"/>
          <a:stretch/>
        </p:blipFill>
        <p:spPr>
          <a:xfrm>
            <a:off x="409963" y="-228600"/>
            <a:ext cx="8535272" cy="4064423"/>
          </a:xfrm>
          <a:prstGeom prst="rect">
            <a:avLst/>
          </a:prstGeom>
          <a:noFill/>
          <a:ln>
            <a:noFill/>
          </a:ln>
        </p:spPr>
      </p:pic>
      <p:sp>
        <p:nvSpPr>
          <p:cNvPr id="90" name="Google Shape;90;p11"/>
          <p:cNvSpPr txBox="1"/>
          <p:nvPr>
            <p:ph type="title"/>
          </p:nvPr>
        </p:nvSpPr>
        <p:spPr>
          <a:xfrm>
            <a:off x="-101100" y="4387000"/>
            <a:ext cx="9251400" cy="482100"/>
          </a:xfrm>
          <a:prstGeom prst="rect">
            <a:avLst/>
          </a:prstGeom>
          <a:noFill/>
          <a:ln>
            <a:noFill/>
          </a:ln>
        </p:spPr>
        <p:txBody>
          <a:bodyPr anchorCtr="0" anchor="t" bIns="0" lIns="457200" spcFirstLastPara="1" rIns="914400"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1. Activity">
  <p:cSld name="CUSTOM_2_3_1_1_1_1_1_2_1_2_1_1_1_1">
    <p:spTree>
      <p:nvGrpSpPr>
        <p:cNvPr id="91" name="Shape 91"/>
        <p:cNvGrpSpPr/>
        <p:nvPr/>
      </p:nvGrpSpPr>
      <p:grpSpPr>
        <a:xfrm>
          <a:off x="0" y="0"/>
          <a:ext cx="0" cy="0"/>
          <a:chOff x="0" y="0"/>
          <a:chExt cx="0" cy="0"/>
        </a:xfrm>
      </p:grpSpPr>
      <p:pic>
        <p:nvPicPr>
          <p:cNvPr id="92" name="Google Shape;92;p12"/>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93" name="Google Shape;93;p12"/>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4" name="Google Shape;94;p12"/>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95" name="Google Shape;95;p12"/>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 name="Google Shape;96;p12"/>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7" name="Google Shape;97;p12"/>
          <p:cNvPicPr preferRelativeResize="0"/>
          <p:nvPr/>
        </p:nvPicPr>
        <p:blipFill rotWithShape="1">
          <a:blip r:embed="rId4">
            <a:alphaModFix/>
          </a:blip>
          <a:srcRect b="39" l="0" r="0" t="29"/>
          <a:stretch/>
        </p:blipFill>
        <p:spPr>
          <a:xfrm>
            <a:off x="899000" y="1133363"/>
            <a:ext cx="1737360" cy="1911096"/>
          </a:xfrm>
          <a:prstGeom prst="rect">
            <a:avLst/>
          </a:prstGeom>
          <a:noFill/>
          <a:ln>
            <a:noFill/>
          </a:ln>
        </p:spPr>
      </p:pic>
      <p:sp>
        <p:nvSpPr>
          <p:cNvPr id="98" name="Google Shape;98;p1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99" name="Google Shape;99;p12"/>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100" name="Google Shape;100;p1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1" name="Google Shape;101;p12"/>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2. Activity with Instructions ">
  <p:cSld name="CUSTOM_2_5_1_3_1">
    <p:spTree>
      <p:nvGrpSpPr>
        <p:cNvPr id="102" name="Shape 102"/>
        <p:cNvGrpSpPr/>
        <p:nvPr/>
      </p:nvGrpSpPr>
      <p:grpSpPr>
        <a:xfrm>
          <a:off x="0" y="0"/>
          <a:ext cx="0" cy="0"/>
          <a:chOff x="0" y="0"/>
          <a:chExt cx="0" cy="0"/>
        </a:xfrm>
      </p:grpSpPr>
      <p:pic>
        <p:nvPicPr>
          <p:cNvPr id="103" name="Google Shape;103;p13"/>
          <p:cNvPicPr preferRelativeResize="0"/>
          <p:nvPr/>
        </p:nvPicPr>
        <p:blipFill rotWithShape="1">
          <a:blip r:embed="rId2">
            <a:alphaModFix/>
          </a:blip>
          <a:srcRect b="39" l="0" r="0" t="29"/>
          <a:stretch/>
        </p:blipFill>
        <p:spPr>
          <a:xfrm>
            <a:off x="8275625" y="4154800"/>
            <a:ext cx="594361" cy="653795"/>
          </a:xfrm>
          <a:prstGeom prst="rect">
            <a:avLst/>
          </a:prstGeom>
          <a:noFill/>
          <a:ln>
            <a:noFill/>
          </a:ln>
        </p:spPr>
      </p:pic>
      <p:sp>
        <p:nvSpPr>
          <p:cNvPr id="104" name="Google Shape;104;p1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05" name="Google Shape;105;p1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06" name="Google Shape;106;p1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7" name="Google Shape;107;p1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8" name="Google Shape;108;p13"/>
          <p:cNvSpPr txBox="1"/>
          <p:nvPr>
            <p:ph idx="2"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cxnSp>
        <p:nvCxnSpPr>
          <p:cNvPr id="109" name="Google Shape;109;p1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10" name="Google Shape;110;p13"/>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1" name="Google Shape;111;p13"/>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3. Challenge">
  <p:cSld name="CUSTOM_2_3_1_1_1_1_1_2_1_2_1_1_4">
    <p:spTree>
      <p:nvGrpSpPr>
        <p:cNvPr id="112" name="Shape 112"/>
        <p:cNvGrpSpPr/>
        <p:nvPr/>
      </p:nvGrpSpPr>
      <p:grpSpPr>
        <a:xfrm>
          <a:off x="0" y="0"/>
          <a:ext cx="0" cy="0"/>
          <a:chOff x="0" y="0"/>
          <a:chExt cx="0" cy="0"/>
        </a:xfrm>
      </p:grpSpPr>
      <p:pic>
        <p:nvPicPr>
          <p:cNvPr id="113" name="Google Shape;113;p14"/>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14" name="Google Shape;114;p14"/>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5" name="Google Shape;115;p14"/>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16" name="Google Shape;116;p1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17" name="Google Shape;117;p14"/>
          <p:cNvSpPr txBox="1"/>
          <p:nvPr>
            <p:ph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8" name="Google Shape;118;p14"/>
          <p:cNvSpPr txBox="1"/>
          <p:nvPr>
            <p:ph idx="2"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9" name="Google Shape;119;p14"/>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120" name="Google Shape;120;p1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21" name="Google Shape;121;p14"/>
          <p:cNvPicPr preferRelativeResize="0"/>
          <p:nvPr/>
        </p:nvPicPr>
        <p:blipFill rotWithShape="1">
          <a:blip r:embed="rId4">
            <a:alphaModFix/>
          </a:blip>
          <a:srcRect b="0" l="0" r="0" t="0"/>
          <a:stretch/>
        </p:blipFill>
        <p:spPr>
          <a:xfrm>
            <a:off x="273900" y="-595025"/>
            <a:ext cx="2950353" cy="514350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4. Challenge with Instructions">
  <p:cSld name="CUSTOM_2_5_1_4">
    <p:spTree>
      <p:nvGrpSpPr>
        <p:cNvPr id="122" name="Shape 122"/>
        <p:cNvGrpSpPr/>
        <p:nvPr/>
      </p:nvGrpSpPr>
      <p:grpSpPr>
        <a:xfrm>
          <a:off x="0" y="0"/>
          <a:ext cx="0" cy="0"/>
          <a:chOff x="0" y="0"/>
          <a:chExt cx="0" cy="0"/>
        </a:xfrm>
      </p:grpSpPr>
      <p:sp>
        <p:nvSpPr>
          <p:cNvPr id="123" name="Google Shape;123;p15"/>
          <p:cNvSpPr txBox="1"/>
          <p:nvPr>
            <p:ph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4" name="Google Shape;124;p1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25" name="Google Shape;125;p1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26" name="Google Shape;126;p15"/>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127" name="Google Shape;127;p15"/>
          <p:cNvSpPr txBox="1"/>
          <p:nvPr>
            <p:ph idx="2"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8" name="Google Shape;128;p15"/>
          <p:cNvSpPr txBox="1"/>
          <p:nvPr>
            <p:ph idx="3"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29" name="Google Shape;129;p1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30" name="Google Shape;130;p15"/>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31" name="Google Shape;131;p15"/>
          <p:cNvPicPr preferRelativeResize="0"/>
          <p:nvPr/>
        </p:nvPicPr>
        <p:blipFill rotWithShape="1">
          <a:blip r:embed="rId2">
            <a:alphaModFix/>
          </a:blip>
          <a:srcRect b="0" l="0" r="0" t="0"/>
          <a:stretch/>
        </p:blipFill>
        <p:spPr>
          <a:xfrm>
            <a:off x="8213200" y="3862850"/>
            <a:ext cx="656773" cy="1144971"/>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5. Homework">
  <p:cSld name="CUSTOM_2_3_1_1_1_1_1_2_1_2_1_1_3_1">
    <p:spTree>
      <p:nvGrpSpPr>
        <p:cNvPr id="132" name="Shape 132"/>
        <p:cNvGrpSpPr/>
        <p:nvPr/>
      </p:nvGrpSpPr>
      <p:grpSpPr>
        <a:xfrm>
          <a:off x="0" y="0"/>
          <a:ext cx="0" cy="0"/>
          <a:chOff x="0" y="0"/>
          <a:chExt cx="0" cy="0"/>
        </a:xfrm>
      </p:grpSpPr>
      <p:pic>
        <p:nvPicPr>
          <p:cNvPr id="133" name="Google Shape;133;p16"/>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34" name="Google Shape;134;p16"/>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5" name="Google Shape;135;p16"/>
          <p:cNvPicPr preferRelativeResize="0"/>
          <p:nvPr/>
        </p:nvPicPr>
        <p:blipFill rotWithShape="1">
          <a:blip r:embed="rId3">
            <a:alphaModFix/>
          </a:blip>
          <a:srcRect b="0" l="209" r="209" t="0"/>
          <a:stretch/>
        </p:blipFill>
        <p:spPr>
          <a:xfrm>
            <a:off x="858369" y="1097625"/>
            <a:ext cx="1737361" cy="1980591"/>
          </a:xfrm>
          <a:prstGeom prst="rect">
            <a:avLst/>
          </a:prstGeom>
          <a:noFill/>
          <a:ln>
            <a:noFill/>
          </a:ln>
        </p:spPr>
      </p:pic>
      <p:sp>
        <p:nvSpPr>
          <p:cNvPr id="136" name="Google Shape;136;p16"/>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7" name="Google Shape;137;p16"/>
          <p:cNvPicPr preferRelativeResize="0"/>
          <p:nvPr/>
        </p:nvPicPr>
        <p:blipFill>
          <a:blip r:embed="rId4">
            <a:alphaModFix/>
          </a:blip>
          <a:stretch>
            <a:fillRect/>
          </a:stretch>
        </p:blipFill>
        <p:spPr>
          <a:xfrm>
            <a:off x="8062160" y="3975150"/>
            <a:ext cx="548640" cy="725893"/>
          </a:xfrm>
          <a:prstGeom prst="rect">
            <a:avLst/>
          </a:prstGeom>
          <a:noFill/>
          <a:ln>
            <a:noFill/>
          </a:ln>
        </p:spPr>
      </p:pic>
      <p:sp>
        <p:nvSpPr>
          <p:cNvPr id="138" name="Google Shape;138;p1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39" name="Google Shape;139;p16"/>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0" name="Google Shape;140;p16"/>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Due Date:</a:t>
            </a:r>
            <a:endParaRPr b="1" sz="1300">
              <a:solidFill>
                <a:srgbClr val="FFFFFF"/>
              </a:solidFill>
              <a:latin typeface="Roboto"/>
              <a:ea typeface="Roboto"/>
              <a:cs typeface="Roboto"/>
              <a:sym typeface="Roboto"/>
            </a:endParaRPr>
          </a:p>
        </p:txBody>
      </p:sp>
      <p:sp>
        <p:nvSpPr>
          <p:cNvPr id="141" name="Google Shape;141;p1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2" name="Google Shape;142;p16"/>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1800">
          <p15:clr>
            <a:srgbClr val="F9AD4C"/>
          </p15:clr>
        </p15:guide>
      </p15:sldGuideLst>
    </p:ext>
  </p:extLst>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6. Homework with Instructions">
  <p:cSld name="CUSTOM_2_5_2">
    <p:spTree>
      <p:nvGrpSpPr>
        <p:cNvPr id="143" name="Shape 143"/>
        <p:cNvGrpSpPr/>
        <p:nvPr/>
      </p:nvGrpSpPr>
      <p:grpSpPr>
        <a:xfrm>
          <a:off x="0" y="0"/>
          <a:ext cx="0" cy="0"/>
          <a:chOff x="0" y="0"/>
          <a:chExt cx="0" cy="0"/>
        </a:xfrm>
      </p:grpSpPr>
      <p:sp>
        <p:nvSpPr>
          <p:cNvPr id="144" name="Google Shape;144;p17"/>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145" name="Google Shape;145;p1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46" name="Google Shape;146;p1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pic>
        <p:nvPicPr>
          <p:cNvPr id="147" name="Google Shape;147;p17"/>
          <p:cNvPicPr preferRelativeResize="0"/>
          <p:nvPr/>
        </p:nvPicPr>
        <p:blipFill rotWithShape="1">
          <a:blip r:embed="rId2">
            <a:alphaModFix/>
          </a:blip>
          <a:srcRect b="0" l="504" r="504" t="0"/>
          <a:stretch/>
        </p:blipFill>
        <p:spPr>
          <a:xfrm>
            <a:off x="8257069" y="4200875"/>
            <a:ext cx="548641" cy="624077"/>
          </a:xfrm>
          <a:prstGeom prst="rect">
            <a:avLst/>
          </a:prstGeom>
          <a:noFill/>
          <a:ln>
            <a:noFill/>
          </a:ln>
        </p:spPr>
      </p:pic>
      <p:sp>
        <p:nvSpPr>
          <p:cNvPr id="148" name="Google Shape;148;p1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9" name="Google Shape;149;p17"/>
          <p:cNvSpPr txBox="1"/>
          <p:nvPr>
            <p:ph idx="2"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50" name="Google Shape;150;p1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51" name="Google Shape;151;p17"/>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2" name="Google Shape;152;p17"/>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5005">
          <p15:clr>
            <a:srgbClr val="F9AD4C"/>
          </p15:clr>
        </p15:guide>
      </p15:sldGuideLst>
    </p:ext>
  </p:extLs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7. Numbered 1–4 (Green)">
  <p:cSld name="CUSTOM_2_7_1">
    <p:spTree>
      <p:nvGrpSpPr>
        <p:cNvPr id="153" name="Shape 153"/>
        <p:cNvGrpSpPr/>
        <p:nvPr/>
      </p:nvGrpSpPr>
      <p:grpSpPr>
        <a:xfrm>
          <a:off x="0" y="0"/>
          <a:ext cx="0" cy="0"/>
          <a:chOff x="0" y="0"/>
          <a:chExt cx="0" cy="0"/>
        </a:xfrm>
      </p:grpSpPr>
      <p:sp>
        <p:nvSpPr>
          <p:cNvPr id="154" name="Google Shape;154;p18"/>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6" name="Google Shape;156;p1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57" name="Google Shape;157;p1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58" name="Google Shape;158;p1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59" name="Google Shape;159;p1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60" name="Google Shape;160;p1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61" name="Google Shape;161;p18"/>
          <p:cNvGrpSpPr/>
          <p:nvPr/>
        </p:nvGrpSpPr>
        <p:grpSpPr>
          <a:xfrm>
            <a:off x="457200" y="1378813"/>
            <a:ext cx="776889" cy="621300"/>
            <a:chOff x="457200" y="1378813"/>
            <a:chExt cx="776889" cy="621300"/>
          </a:xfrm>
        </p:grpSpPr>
        <p:sp>
          <p:nvSpPr>
            <p:cNvPr id="162" name="Google Shape;162;p18"/>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63" name="Google Shape;163;p18"/>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4" name="Google Shape;164;p18"/>
          <p:cNvGrpSpPr/>
          <p:nvPr/>
        </p:nvGrpSpPr>
        <p:grpSpPr>
          <a:xfrm>
            <a:off x="457200" y="2228725"/>
            <a:ext cx="776889" cy="621300"/>
            <a:chOff x="457200" y="1378813"/>
            <a:chExt cx="776889" cy="621300"/>
          </a:xfrm>
        </p:grpSpPr>
        <p:sp>
          <p:nvSpPr>
            <p:cNvPr id="165" name="Google Shape;165;p18"/>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66" name="Google Shape;166;p18"/>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7" name="Google Shape;167;p18"/>
          <p:cNvGrpSpPr/>
          <p:nvPr/>
        </p:nvGrpSpPr>
        <p:grpSpPr>
          <a:xfrm>
            <a:off x="457200" y="3073850"/>
            <a:ext cx="776889" cy="621300"/>
            <a:chOff x="457200" y="1378813"/>
            <a:chExt cx="776889" cy="621300"/>
          </a:xfrm>
        </p:grpSpPr>
        <p:sp>
          <p:nvSpPr>
            <p:cNvPr id="168" name="Google Shape;168;p18"/>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69" name="Google Shape;169;p18"/>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0" name="Google Shape;170;p18"/>
          <p:cNvGrpSpPr/>
          <p:nvPr/>
        </p:nvGrpSpPr>
        <p:grpSpPr>
          <a:xfrm>
            <a:off x="457200" y="3923750"/>
            <a:ext cx="776889" cy="621300"/>
            <a:chOff x="457200" y="1378813"/>
            <a:chExt cx="776889" cy="621300"/>
          </a:xfrm>
        </p:grpSpPr>
        <p:sp>
          <p:nvSpPr>
            <p:cNvPr id="171" name="Google Shape;171;p18"/>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72" name="Google Shape;172;p18"/>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3" name="Google Shape;173;p18"/>
          <p:cNvSpPr txBox="1"/>
          <p:nvPr>
            <p:ph idx="3" type="subTitle"/>
          </p:nvPr>
        </p:nvSpPr>
        <p:spPr>
          <a:xfrm>
            <a:off x="-12300" y="13980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4" name="Google Shape;174;p18"/>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18"/>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8"/>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8"/>
          <p:cNvSpPr txBox="1"/>
          <p:nvPr>
            <p:ph idx="4" type="subTitle"/>
          </p:nvPr>
        </p:nvSpPr>
        <p:spPr>
          <a:xfrm>
            <a:off x="-12300" y="223353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8" name="Google Shape;178;p18"/>
          <p:cNvSpPr txBox="1"/>
          <p:nvPr>
            <p:ph idx="5" type="subTitle"/>
          </p:nvPr>
        </p:nvSpPr>
        <p:spPr>
          <a:xfrm>
            <a:off x="0" y="3076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9" name="Google Shape;179;p18"/>
          <p:cNvSpPr txBox="1"/>
          <p:nvPr>
            <p:ph idx="6" type="subTitle"/>
          </p:nvPr>
        </p:nvSpPr>
        <p:spPr>
          <a:xfrm>
            <a:off x="-12300" y="39189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8. Numbered 1–5 (Green)">
  <p:cSld name="CUSTOM_2_7_1_4">
    <p:spTree>
      <p:nvGrpSpPr>
        <p:cNvPr id="180" name="Shape 180"/>
        <p:cNvGrpSpPr/>
        <p:nvPr/>
      </p:nvGrpSpPr>
      <p:grpSpPr>
        <a:xfrm>
          <a:off x="0" y="0"/>
          <a:ext cx="0" cy="0"/>
          <a:chOff x="0" y="0"/>
          <a:chExt cx="0" cy="0"/>
        </a:xfrm>
      </p:grpSpPr>
      <p:sp>
        <p:nvSpPr>
          <p:cNvPr id="181" name="Google Shape;181;p19"/>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3" name="Google Shape;183;p1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84" name="Google Shape;184;p1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85" name="Google Shape;185;p1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86" name="Google Shape;186;p1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87" name="Google Shape;187;p1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88" name="Google Shape;188;p19"/>
          <p:cNvGrpSpPr/>
          <p:nvPr/>
        </p:nvGrpSpPr>
        <p:grpSpPr>
          <a:xfrm>
            <a:off x="457200" y="1300225"/>
            <a:ext cx="776889" cy="621300"/>
            <a:chOff x="457200" y="1378813"/>
            <a:chExt cx="776889" cy="621300"/>
          </a:xfrm>
        </p:grpSpPr>
        <p:sp>
          <p:nvSpPr>
            <p:cNvPr id="189" name="Google Shape;189;p19"/>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90" name="Google Shape;190;p19"/>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1" name="Google Shape;191;p19"/>
          <p:cNvGrpSpPr/>
          <p:nvPr/>
        </p:nvGrpSpPr>
        <p:grpSpPr>
          <a:xfrm>
            <a:off x="457200" y="2000125"/>
            <a:ext cx="776889" cy="621300"/>
            <a:chOff x="457200" y="1378813"/>
            <a:chExt cx="776889" cy="621300"/>
          </a:xfrm>
        </p:grpSpPr>
        <p:sp>
          <p:nvSpPr>
            <p:cNvPr id="192" name="Google Shape;192;p19"/>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93" name="Google Shape;193;p19"/>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 name="Google Shape;194;p19"/>
          <p:cNvGrpSpPr/>
          <p:nvPr/>
        </p:nvGrpSpPr>
        <p:grpSpPr>
          <a:xfrm>
            <a:off x="457200" y="2692850"/>
            <a:ext cx="776889" cy="621300"/>
            <a:chOff x="457200" y="1378813"/>
            <a:chExt cx="776889" cy="621300"/>
          </a:xfrm>
        </p:grpSpPr>
        <p:sp>
          <p:nvSpPr>
            <p:cNvPr id="195" name="Google Shape;195;p19"/>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96" name="Google Shape;196;p19"/>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7" name="Google Shape;197;p19"/>
          <p:cNvGrpSpPr/>
          <p:nvPr/>
        </p:nvGrpSpPr>
        <p:grpSpPr>
          <a:xfrm>
            <a:off x="457200" y="3390350"/>
            <a:ext cx="776889" cy="621300"/>
            <a:chOff x="457200" y="1378813"/>
            <a:chExt cx="776889" cy="621300"/>
          </a:xfrm>
        </p:grpSpPr>
        <p:sp>
          <p:nvSpPr>
            <p:cNvPr id="198" name="Google Shape;198;p19"/>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99" name="Google Shape;199;p19"/>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0" name="Google Shape;200;p19"/>
          <p:cNvSpPr txBox="1"/>
          <p:nvPr>
            <p:ph idx="3" type="subTitle"/>
          </p:nvPr>
        </p:nvSpPr>
        <p:spPr>
          <a:xfrm>
            <a:off x="-7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1" name="Google Shape;201;p19"/>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9"/>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19"/>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19"/>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5" name="Google Shape;205;p19"/>
          <p:cNvSpPr txBox="1"/>
          <p:nvPr>
            <p:ph idx="5" type="subTitle"/>
          </p:nvPr>
        </p:nvSpPr>
        <p:spPr>
          <a:xfrm>
            <a:off x="0" y="2695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6" name="Google Shape;206;p19"/>
          <p:cNvSpPr txBox="1"/>
          <p:nvPr>
            <p:ph idx="6" type="subTitle"/>
          </p:nvPr>
        </p:nvSpPr>
        <p:spPr>
          <a:xfrm>
            <a:off x="-12300" y="33855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07" name="Google Shape;207;p19"/>
          <p:cNvGrpSpPr/>
          <p:nvPr/>
        </p:nvGrpSpPr>
        <p:grpSpPr>
          <a:xfrm>
            <a:off x="469500" y="4083075"/>
            <a:ext cx="776889" cy="621300"/>
            <a:chOff x="457200" y="1378813"/>
            <a:chExt cx="776889" cy="621300"/>
          </a:xfrm>
        </p:grpSpPr>
        <p:sp>
          <p:nvSpPr>
            <p:cNvPr id="208" name="Google Shape;208;p19"/>
            <p:cNvSpPr/>
            <p:nvPr/>
          </p:nvSpPr>
          <p:spPr>
            <a:xfrm>
              <a:off x="457200" y="1378813"/>
              <a:ext cx="695400" cy="621300"/>
            </a:xfrm>
            <a:prstGeom prst="roundRect">
              <a:avLst>
                <a:gd fmla="val 16667" name="adj"/>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09" name="Google Shape;209;p19"/>
            <p:cNvSpPr/>
            <p:nvPr/>
          </p:nvSpPr>
          <p:spPr>
            <a:xfrm rot="5400000">
              <a:off x="969614" y="1607625"/>
              <a:ext cx="340325" cy="188625"/>
            </a:xfrm>
            <a:prstGeom prst="flowChartExtract">
              <a:avLst/>
            </a:prstGeom>
            <a:solidFill>
              <a:srgbClr val="134F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0" name="Google Shape;210;p19"/>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9"/>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9. Numbered 1–6 (Gray)">
  <p:cSld name="CUSTOM_2_7_1_3_1_1">
    <p:spTree>
      <p:nvGrpSpPr>
        <p:cNvPr id="212" name="Shape 212"/>
        <p:cNvGrpSpPr/>
        <p:nvPr/>
      </p:nvGrpSpPr>
      <p:grpSpPr>
        <a:xfrm>
          <a:off x="0" y="0"/>
          <a:ext cx="0" cy="0"/>
          <a:chOff x="0" y="0"/>
          <a:chExt cx="0" cy="0"/>
        </a:xfrm>
      </p:grpSpPr>
      <p:sp>
        <p:nvSpPr>
          <p:cNvPr id="213" name="Google Shape;213;p20"/>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2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5" name="Google Shape;215;p2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16" name="Google Shape;216;p2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17" name="Google Shape;217;p2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18" name="Google Shape;218;p2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19" name="Google Shape;219;p2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20" name="Google Shape;220;p20"/>
          <p:cNvGrpSpPr/>
          <p:nvPr/>
        </p:nvGrpSpPr>
        <p:grpSpPr>
          <a:xfrm>
            <a:off x="457200" y="1237825"/>
            <a:ext cx="776900" cy="486300"/>
            <a:chOff x="457200" y="1466425"/>
            <a:chExt cx="776900" cy="486300"/>
          </a:xfrm>
        </p:grpSpPr>
        <p:sp>
          <p:nvSpPr>
            <p:cNvPr id="221" name="Google Shape;221;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22" name="Google Shape;222;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3" name="Google Shape;223;p20"/>
          <p:cNvSpPr txBox="1"/>
          <p:nvPr>
            <p:ph idx="3" type="subTitle"/>
          </p:nvPr>
        </p:nvSpPr>
        <p:spPr>
          <a:xfrm>
            <a:off x="-12150"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4" name="Google Shape;224;p20"/>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5" name="Google Shape;225;p20"/>
          <p:cNvGrpSpPr/>
          <p:nvPr/>
        </p:nvGrpSpPr>
        <p:grpSpPr>
          <a:xfrm>
            <a:off x="457200" y="1828900"/>
            <a:ext cx="776900" cy="486300"/>
            <a:chOff x="457200" y="1466425"/>
            <a:chExt cx="776900" cy="486300"/>
          </a:xfrm>
        </p:grpSpPr>
        <p:sp>
          <p:nvSpPr>
            <p:cNvPr id="226" name="Google Shape;226;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27" name="Google Shape;227;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8" name="Google Shape;228;p20"/>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9" name="Google Shape;229;p20"/>
          <p:cNvGrpSpPr/>
          <p:nvPr/>
        </p:nvGrpSpPr>
        <p:grpSpPr>
          <a:xfrm>
            <a:off x="457200" y="2419975"/>
            <a:ext cx="776900" cy="486300"/>
            <a:chOff x="457200" y="1466425"/>
            <a:chExt cx="776900" cy="486300"/>
          </a:xfrm>
        </p:grpSpPr>
        <p:sp>
          <p:nvSpPr>
            <p:cNvPr id="230" name="Google Shape;230;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31" name="Google Shape;231;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2" name="Google Shape;232;p20"/>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3" name="Google Shape;233;p20"/>
          <p:cNvGrpSpPr/>
          <p:nvPr/>
        </p:nvGrpSpPr>
        <p:grpSpPr>
          <a:xfrm>
            <a:off x="457200" y="3011050"/>
            <a:ext cx="776900" cy="486300"/>
            <a:chOff x="457200" y="1466425"/>
            <a:chExt cx="776900" cy="486300"/>
          </a:xfrm>
        </p:grpSpPr>
        <p:sp>
          <p:nvSpPr>
            <p:cNvPr id="234" name="Google Shape;234;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35" name="Google Shape;235;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6" name="Google Shape;236;p20"/>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7" name="Google Shape;237;p20"/>
          <p:cNvGrpSpPr/>
          <p:nvPr/>
        </p:nvGrpSpPr>
        <p:grpSpPr>
          <a:xfrm>
            <a:off x="457200" y="3602137"/>
            <a:ext cx="776900" cy="486300"/>
            <a:chOff x="457200" y="1466425"/>
            <a:chExt cx="776900" cy="486300"/>
          </a:xfrm>
        </p:grpSpPr>
        <p:sp>
          <p:nvSpPr>
            <p:cNvPr id="238" name="Google Shape;238;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39" name="Google Shape;239;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0" name="Google Shape;240;p20"/>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1" name="Google Shape;241;p20"/>
          <p:cNvGrpSpPr/>
          <p:nvPr/>
        </p:nvGrpSpPr>
        <p:grpSpPr>
          <a:xfrm>
            <a:off x="457200" y="4193262"/>
            <a:ext cx="776900" cy="486300"/>
            <a:chOff x="457200" y="1466425"/>
            <a:chExt cx="776900" cy="486300"/>
          </a:xfrm>
        </p:grpSpPr>
        <p:sp>
          <p:nvSpPr>
            <p:cNvPr id="242" name="Google Shape;242;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43" name="Google Shape;243;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4" name="Google Shape;244;p20"/>
          <p:cNvSpPr txBox="1"/>
          <p:nvPr>
            <p:ph idx="4" type="subTitle"/>
          </p:nvPr>
        </p:nvSpPr>
        <p:spPr>
          <a:xfrm>
            <a:off x="-12075" y="18488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5" name="Google Shape;245;p20"/>
          <p:cNvSpPr txBox="1"/>
          <p:nvPr>
            <p:ph idx="5" type="subTitle"/>
          </p:nvPr>
        </p:nvSpPr>
        <p:spPr>
          <a:xfrm>
            <a:off x="-12075" y="24399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6" name="Google Shape;246;p20"/>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7" name="Google Shape;247;p20"/>
          <p:cNvSpPr txBox="1"/>
          <p:nvPr>
            <p:ph idx="7" type="subTitle"/>
          </p:nvPr>
        </p:nvSpPr>
        <p:spPr>
          <a:xfrm>
            <a:off x="12475" y="3622088"/>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8" name="Google Shape;248;p20"/>
          <p:cNvSpPr txBox="1"/>
          <p:nvPr>
            <p:ph idx="8" type="subTitle"/>
          </p:nvPr>
        </p:nvSpPr>
        <p:spPr>
          <a:xfrm>
            <a:off x="12475" y="42361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 Title Slide: UX/UI Design">
  <p:cSld name="CUSTOM_2_3_1_1_1_1_1_2_1_2_1_1_1_1_2_2_1_1_1">
    <p:spTree>
      <p:nvGrpSpPr>
        <p:cNvPr id="17" name="Shape 17"/>
        <p:cNvGrpSpPr/>
        <p:nvPr/>
      </p:nvGrpSpPr>
      <p:grpSpPr>
        <a:xfrm>
          <a:off x="0" y="0"/>
          <a:ext cx="0" cy="0"/>
          <a:chOff x="0" y="0"/>
          <a:chExt cx="0" cy="0"/>
        </a:xfrm>
      </p:grpSpPr>
      <p:pic>
        <p:nvPicPr>
          <p:cNvPr id="18" name="Google Shape;18;p3"/>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19" name="Google Shape;19;p3"/>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UX/UI Design</a:t>
            </a:r>
            <a:endParaRPr sz="1800">
              <a:solidFill>
                <a:srgbClr val="FFFFFF"/>
              </a:solidFill>
              <a:latin typeface="Roboto Medium"/>
              <a:ea typeface="Roboto Medium"/>
              <a:cs typeface="Roboto Medium"/>
              <a:sym typeface="Roboto Medium"/>
            </a:endParaRPr>
          </a:p>
        </p:txBody>
      </p:sp>
      <p:pic>
        <p:nvPicPr>
          <p:cNvPr id="21" name="Google Shape;21;p3"/>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22" name="Google Shape;22;p3"/>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 name="Google Shape;23;p3"/>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 name="Google Shape;24;p3"/>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25" name="Google Shape;25;p3"/>
          <p:cNvPicPr preferRelativeResize="0"/>
          <p:nvPr/>
        </p:nvPicPr>
        <p:blipFill>
          <a:blip r:embed="rId4">
            <a:alphaModFix/>
          </a:blip>
          <a:stretch>
            <a:fillRect/>
          </a:stretch>
        </p:blipFill>
        <p:spPr>
          <a:xfrm>
            <a:off x="584735" y="1058550"/>
            <a:ext cx="2560322" cy="1920238"/>
          </a:xfrm>
          <a:prstGeom prst="rect">
            <a:avLst/>
          </a:prstGeom>
          <a:noFill/>
          <a:ln>
            <a:noFill/>
          </a:ln>
        </p:spPr>
      </p:pic>
      <p:sp>
        <p:nvSpPr>
          <p:cNvPr id="26" name="Google Shape;26;p3"/>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0. Numbered 1–6 (Blue)">
  <p:cSld name="CUSTOM_2_7_1_3_1_1_2">
    <p:spTree>
      <p:nvGrpSpPr>
        <p:cNvPr id="249" name="Shape 249"/>
        <p:cNvGrpSpPr/>
        <p:nvPr/>
      </p:nvGrpSpPr>
      <p:grpSpPr>
        <a:xfrm>
          <a:off x="0" y="0"/>
          <a:ext cx="0" cy="0"/>
          <a:chOff x="0" y="0"/>
          <a:chExt cx="0" cy="0"/>
        </a:xfrm>
      </p:grpSpPr>
      <p:sp>
        <p:nvSpPr>
          <p:cNvPr id="250" name="Google Shape;250;p21"/>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2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2" name="Google Shape;252;p2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53" name="Google Shape;253;p2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54" name="Google Shape;254;p2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55" name="Google Shape;255;p2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56" name="Google Shape;256;p2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57" name="Google Shape;257;p21"/>
          <p:cNvGrpSpPr/>
          <p:nvPr/>
        </p:nvGrpSpPr>
        <p:grpSpPr>
          <a:xfrm>
            <a:off x="457200" y="1237825"/>
            <a:ext cx="776900" cy="486300"/>
            <a:chOff x="457200" y="1466425"/>
            <a:chExt cx="776900" cy="486300"/>
          </a:xfrm>
        </p:grpSpPr>
        <p:sp>
          <p:nvSpPr>
            <p:cNvPr id="258" name="Google Shape;258;p21"/>
            <p:cNvSpPr/>
            <p:nvPr/>
          </p:nvSpPr>
          <p:spPr>
            <a:xfrm>
              <a:off x="457200" y="1466425"/>
              <a:ext cx="695400" cy="486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59" name="Google Shape;259;p21"/>
            <p:cNvSpPr/>
            <p:nvPr/>
          </p:nvSpPr>
          <p:spPr>
            <a:xfrm rot="5400000">
              <a:off x="973100" y="1624950"/>
              <a:ext cx="33337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0" name="Google Shape;260;p21"/>
          <p:cNvSpPr txBox="1"/>
          <p:nvPr>
            <p:ph idx="3" type="subTitle"/>
          </p:nvPr>
        </p:nvSpPr>
        <p:spPr>
          <a:xfrm>
            <a:off x="-12225"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1" name="Google Shape;261;p21"/>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2" name="Google Shape;262;p21"/>
          <p:cNvGrpSpPr/>
          <p:nvPr/>
        </p:nvGrpSpPr>
        <p:grpSpPr>
          <a:xfrm>
            <a:off x="457200" y="1828900"/>
            <a:ext cx="776900" cy="486300"/>
            <a:chOff x="457200" y="1466425"/>
            <a:chExt cx="776900" cy="486300"/>
          </a:xfrm>
        </p:grpSpPr>
        <p:sp>
          <p:nvSpPr>
            <p:cNvPr id="263" name="Google Shape;263;p21"/>
            <p:cNvSpPr/>
            <p:nvPr/>
          </p:nvSpPr>
          <p:spPr>
            <a:xfrm>
              <a:off x="457200" y="1466425"/>
              <a:ext cx="695400" cy="486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64" name="Google Shape;264;p21"/>
            <p:cNvSpPr/>
            <p:nvPr/>
          </p:nvSpPr>
          <p:spPr>
            <a:xfrm rot="5400000">
              <a:off x="973100" y="1624950"/>
              <a:ext cx="33337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5" name="Google Shape;265;p21"/>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6" name="Google Shape;266;p21"/>
          <p:cNvGrpSpPr/>
          <p:nvPr/>
        </p:nvGrpSpPr>
        <p:grpSpPr>
          <a:xfrm>
            <a:off x="457200" y="2419975"/>
            <a:ext cx="776900" cy="486300"/>
            <a:chOff x="457200" y="1466425"/>
            <a:chExt cx="776900" cy="486300"/>
          </a:xfrm>
        </p:grpSpPr>
        <p:sp>
          <p:nvSpPr>
            <p:cNvPr id="267" name="Google Shape;267;p21"/>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68" name="Google Shape;268;p21"/>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9" name="Google Shape;269;p21"/>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0" name="Google Shape;270;p21"/>
          <p:cNvGrpSpPr/>
          <p:nvPr/>
        </p:nvGrpSpPr>
        <p:grpSpPr>
          <a:xfrm>
            <a:off x="457200" y="3011050"/>
            <a:ext cx="776900" cy="486300"/>
            <a:chOff x="457200" y="1466425"/>
            <a:chExt cx="776900" cy="486300"/>
          </a:xfrm>
        </p:grpSpPr>
        <p:sp>
          <p:nvSpPr>
            <p:cNvPr id="271" name="Google Shape;271;p21"/>
            <p:cNvSpPr/>
            <p:nvPr/>
          </p:nvSpPr>
          <p:spPr>
            <a:xfrm>
              <a:off x="457200" y="1466425"/>
              <a:ext cx="695400" cy="486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72" name="Google Shape;272;p21"/>
            <p:cNvSpPr/>
            <p:nvPr/>
          </p:nvSpPr>
          <p:spPr>
            <a:xfrm rot="5400000">
              <a:off x="973100" y="1624950"/>
              <a:ext cx="33337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3" name="Google Shape;273;p21"/>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4" name="Google Shape;274;p21"/>
          <p:cNvGrpSpPr/>
          <p:nvPr/>
        </p:nvGrpSpPr>
        <p:grpSpPr>
          <a:xfrm>
            <a:off x="457200" y="3602137"/>
            <a:ext cx="776900" cy="486300"/>
            <a:chOff x="457200" y="1466425"/>
            <a:chExt cx="776900" cy="486300"/>
          </a:xfrm>
        </p:grpSpPr>
        <p:sp>
          <p:nvSpPr>
            <p:cNvPr id="275" name="Google Shape;275;p21"/>
            <p:cNvSpPr/>
            <p:nvPr/>
          </p:nvSpPr>
          <p:spPr>
            <a:xfrm>
              <a:off x="457200" y="1466425"/>
              <a:ext cx="695400" cy="486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76" name="Google Shape;276;p21"/>
            <p:cNvSpPr/>
            <p:nvPr/>
          </p:nvSpPr>
          <p:spPr>
            <a:xfrm rot="5400000">
              <a:off x="973100" y="1624950"/>
              <a:ext cx="33337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7" name="Google Shape;277;p21"/>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8" name="Google Shape;278;p21"/>
          <p:cNvGrpSpPr/>
          <p:nvPr/>
        </p:nvGrpSpPr>
        <p:grpSpPr>
          <a:xfrm>
            <a:off x="457200" y="4193262"/>
            <a:ext cx="776900" cy="486300"/>
            <a:chOff x="457200" y="1466425"/>
            <a:chExt cx="776900" cy="486300"/>
          </a:xfrm>
        </p:grpSpPr>
        <p:sp>
          <p:nvSpPr>
            <p:cNvPr id="279" name="Google Shape;279;p21"/>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80" name="Google Shape;280;p21"/>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1" name="Google Shape;281;p21"/>
          <p:cNvSpPr txBox="1"/>
          <p:nvPr>
            <p:ph idx="4" type="subTitle"/>
          </p:nvPr>
        </p:nvSpPr>
        <p:spPr>
          <a:xfrm>
            <a:off x="-12300" y="1858813"/>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2" name="Google Shape;282;p21"/>
          <p:cNvSpPr txBox="1"/>
          <p:nvPr>
            <p:ph idx="5" type="subTitle"/>
          </p:nvPr>
        </p:nvSpPr>
        <p:spPr>
          <a:xfrm>
            <a:off x="12250" y="24399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3" name="Google Shape;283;p21"/>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4" name="Google Shape;284;p21"/>
          <p:cNvSpPr txBox="1"/>
          <p:nvPr>
            <p:ph idx="7" type="subTitle"/>
          </p:nvPr>
        </p:nvSpPr>
        <p:spPr>
          <a:xfrm>
            <a:off x="-12125" y="362210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5" name="Google Shape;285;p21"/>
          <p:cNvSpPr txBox="1"/>
          <p:nvPr>
            <p:ph idx="8" type="subTitle"/>
          </p:nvPr>
        </p:nvSpPr>
        <p:spPr>
          <a:xfrm>
            <a:off x="-12150" y="42361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1. Numbered 1–7 (Gray)">
  <p:cSld name="CUSTOM_2_7_1_3_1_1_1">
    <p:spTree>
      <p:nvGrpSpPr>
        <p:cNvPr id="286" name="Shape 286"/>
        <p:cNvGrpSpPr/>
        <p:nvPr/>
      </p:nvGrpSpPr>
      <p:grpSpPr>
        <a:xfrm>
          <a:off x="0" y="0"/>
          <a:ext cx="0" cy="0"/>
          <a:chOff x="0" y="0"/>
          <a:chExt cx="0" cy="0"/>
        </a:xfrm>
      </p:grpSpPr>
      <p:sp>
        <p:nvSpPr>
          <p:cNvPr id="287" name="Google Shape;287;p22"/>
          <p:cNvSpPr/>
          <p:nvPr/>
        </p:nvSpPr>
        <p:spPr>
          <a:xfrm>
            <a:off x="1254500" y="11616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2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9" name="Google Shape;289;p2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90" name="Google Shape;290;p2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91" name="Google Shape;291;p2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92" name="Google Shape;292;p2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93" name="Google Shape;293;p2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94" name="Google Shape;294;p22"/>
          <p:cNvGrpSpPr/>
          <p:nvPr/>
        </p:nvGrpSpPr>
        <p:grpSpPr>
          <a:xfrm>
            <a:off x="457222" y="1149803"/>
            <a:ext cx="713194" cy="446423"/>
            <a:chOff x="457200" y="1466425"/>
            <a:chExt cx="776900" cy="486300"/>
          </a:xfrm>
        </p:grpSpPr>
        <p:sp>
          <p:nvSpPr>
            <p:cNvPr id="295" name="Google Shape;295;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296" name="Google Shape;296;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7" name="Google Shape;297;p22"/>
          <p:cNvSpPr txBox="1"/>
          <p:nvPr>
            <p:ph idx="3" type="subTitle"/>
          </p:nvPr>
        </p:nvSpPr>
        <p:spPr>
          <a:xfrm>
            <a:off x="0" y="11753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8" name="Google Shape;298;p22"/>
          <p:cNvSpPr/>
          <p:nvPr/>
        </p:nvSpPr>
        <p:spPr>
          <a:xfrm>
            <a:off x="1254500" y="16842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9" name="Google Shape;299;p22"/>
          <p:cNvGrpSpPr/>
          <p:nvPr/>
        </p:nvGrpSpPr>
        <p:grpSpPr>
          <a:xfrm>
            <a:off x="457222" y="1672428"/>
            <a:ext cx="713194" cy="446423"/>
            <a:chOff x="457200" y="1466425"/>
            <a:chExt cx="776900" cy="486300"/>
          </a:xfrm>
        </p:grpSpPr>
        <p:sp>
          <p:nvSpPr>
            <p:cNvPr id="300" name="Google Shape;300;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301" name="Google Shape;301;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2" name="Google Shape;302;p22"/>
          <p:cNvSpPr txBox="1"/>
          <p:nvPr>
            <p:ph idx="4" type="subTitle"/>
          </p:nvPr>
        </p:nvSpPr>
        <p:spPr>
          <a:xfrm>
            <a:off x="125" y="16979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3" name="Google Shape;303;p22"/>
          <p:cNvSpPr/>
          <p:nvPr/>
        </p:nvSpPr>
        <p:spPr>
          <a:xfrm>
            <a:off x="1254475" y="220740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4" name="Google Shape;304;p22"/>
          <p:cNvGrpSpPr/>
          <p:nvPr/>
        </p:nvGrpSpPr>
        <p:grpSpPr>
          <a:xfrm>
            <a:off x="457197" y="2195578"/>
            <a:ext cx="713194" cy="446423"/>
            <a:chOff x="457200" y="1466425"/>
            <a:chExt cx="776900" cy="486300"/>
          </a:xfrm>
        </p:grpSpPr>
        <p:sp>
          <p:nvSpPr>
            <p:cNvPr id="305" name="Google Shape;305;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306" name="Google Shape;306;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7" name="Google Shape;307;p22"/>
          <p:cNvSpPr txBox="1"/>
          <p:nvPr>
            <p:ph idx="5" type="subTitle"/>
          </p:nvPr>
        </p:nvSpPr>
        <p:spPr>
          <a:xfrm>
            <a:off x="0" y="222110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8" name="Google Shape;308;p22"/>
          <p:cNvSpPr/>
          <p:nvPr/>
        </p:nvSpPr>
        <p:spPr>
          <a:xfrm>
            <a:off x="1254475" y="27300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9" name="Google Shape;309;p22"/>
          <p:cNvGrpSpPr/>
          <p:nvPr/>
        </p:nvGrpSpPr>
        <p:grpSpPr>
          <a:xfrm>
            <a:off x="457197" y="2718203"/>
            <a:ext cx="713194" cy="446423"/>
            <a:chOff x="457200" y="1466425"/>
            <a:chExt cx="776900" cy="486300"/>
          </a:xfrm>
        </p:grpSpPr>
        <p:sp>
          <p:nvSpPr>
            <p:cNvPr id="310" name="Google Shape;310;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311" name="Google Shape;311;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2" name="Google Shape;312;p22"/>
          <p:cNvSpPr txBox="1"/>
          <p:nvPr>
            <p:ph idx="6" type="subTitle"/>
          </p:nvPr>
        </p:nvSpPr>
        <p:spPr>
          <a:xfrm>
            <a:off x="-125" y="27437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3" name="Google Shape;313;p22"/>
          <p:cNvSpPr/>
          <p:nvPr/>
        </p:nvSpPr>
        <p:spPr>
          <a:xfrm>
            <a:off x="1254500" y="32526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4" name="Google Shape;314;p22"/>
          <p:cNvGrpSpPr/>
          <p:nvPr/>
        </p:nvGrpSpPr>
        <p:grpSpPr>
          <a:xfrm>
            <a:off x="457222" y="3240828"/>
            <a:ext cx="713194" cy="446423"/>
            <a:chOff x="457200" y="1466425"/>
            <a:chExt cx="776900" cy="486300"/>
          </a:xfrm>
        </p:grpSpPr>
        <p:sp>
          <p:nvSpPr>
            <p:cNvPr id="315" name="Google Shape;315;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316" name="Google Shape;316;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7" name="Google Shape;317;p22"/>
          <p:cNvSpPr txBox="1"/>
          <p:nvPr>
            <p:ph idx="7" type="subTitle"/>
          </p:nvPr>
        </p:nvSpPr>
        <p:spPr>
          <a:xfrm>
            <a:off x="25" y="32663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8" name="Google Shape;318;p22"/>
          <p:cNvSpPr/>
          <p:nvPr/>
        </p:nvSpPr>
        <p:spPr>
          <a:xfrm>
            <a:off x="1254500" y="377527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9" name="Google Shape;319;p22"/>
          <p:cNvGrpSpPr/>
          <p:nvPr/>
        </p:nvGrpSpPr>
        <p:grpSpPr>
          <a:xfrm>
            <a:off x="457222" y="3763453"/>
            <a:ext cx="713194" cy="446423"/>
            <a:chOff x="457200" y="1466425"/>
            <a:chExt cx="776900" cy="486300"/>
          </a:xfrm>
        </p:grpSpPr>
        <p:sp>
          <p:nvSpPr>
            <p:cNvPr id="320" name="Google Shape;320;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321" name="Google Shape;321;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2" name="Google Shape;322;p22"/>
          <p:cNvSpPr txBox="1"/>
          <p:nvPr>
            <p:ph idx="8" type="subTitle"/>
          </p:nvPr>
        </p:nvSpPr>
        <p:spPr>
          <a:xfrm>
            <a:off x="-50" y="378897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23" name="Google Shape;323;p22"/>
          <p:cNvSpPr/>
          <p:nvPr/>
        </p:nvSpPr>
        <p:spPr>
          <a:xfrm>
            <a:off x="1254500" y="43234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4" name="Google Shape;324;p22"/>
          <p:cNvGrpSpPr/>
          <p:nvPr/>
        </p:nvGrpSpPr>
        <p:grpSpPr>
          <a:xfrm>
            <a:off x="457222" y="4311603"/>
            <a:ext cx="713194" cy="446423"/>
            <a:chOff x="457200" y="1466425"/>
            <a:chExt cx="776900" cy="486300"/>
          </a:xfrm>
        </p:grpSpPr>
        <p:sp>
          <p:nvSpPr>
            <p:cNvPr id="325" name="Google Shape;325;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326" name="Google Shape;326;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7" name="Google Shape;327;p22"/>
          <p:cNvSpPr txBox="1"/>
          <p:nvPr>
            <p:ph idx="9" type="subTitle"/>
          </p:nvPr>
        </p:nvSpPr>
        <p:spPr>
          <a:xfrm>
            <a:off x="25" y="43371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2. Numbered 1–8 (Gray)">
  <p:cSld name="CUSTOM_2_7_1_3_1_1_1_1">
    <p:spTree>
      <p:nvGrpSpPr>
        <p:cNvPr id="328" name="Shape 328"/>
        <p:cNvGrpSpPr/>
        <p:nvPr/>
      </p:nvGrpSpPr>
      <p:grpSpPr>
        <a:xfrm>
          <a:off x="0" y="0"/>
          <a:ext cx="0" cy="0"/>
          <a:chOff x="0" y="0"/>
          <a:chExt cx="0" cy="0"/>
        </a:xfrm>
      </p:grpSpPr>
      <p:sp>
        <p:nvSpPr>
          <p:cNvPr id="329" name="Google Shape;329;p2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0" name="Google Shape;330;p2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31" name="Google Shape;331;p2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32" name="Google Shape;332;p2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33" name="Google Shape;333;p2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34" name="Google Shape;334;p2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5" name="Google Shape;335;p23"/>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6" name="Google Shape;336;p23"/>
          <p:cNvGrpSpPr/>
          <p:nvPr/>
        </p:nvGrpSpPr>
        <p:grpSpPr>
          <a:xfrm>
            <a:off x="457427" y="3873038"/>
            <a:ext cx="602564" cy="377174"/>
            <a:chOff x="457200" y="1466425"/>
            <a:chExt cx="776900" cy="486300"/>
          </a:xfrm>
        </p:grpSpPr>
        <p:sp>
          <p:nvSpPr>
            <p:cNvPr id="337" name="Google Shape;337;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338" name="Google Shape;338;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9" name="Google Shape;339;p23"/>
          <p:cNvSpPr txBox="1"/>
          <p:nvPr>
            <p:ph idx="3" type="subTitle"/>
          </p:nvPr>
        </p:nvSpPr>
        <p:spPr>
          <a:xfrm>
            <a:off x="-12100" y="3873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0" name="Google Shape;340;p23"/>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1" name="Google Shape;341;p23"/>
          <p:cNvGrpSpPr/>
          <p:nvPr/>
        </p:nvGrpSpPr>
        <p:grpSpPr>
          <a:xfrm>
            <a:off x="457315" y="4311142"/>
            <a:ext cx="602564" cy="377174"/>
            <a:chOff x="457200" y="1466425"/>
            <a:chExt cx="776900" cy="486300"/>
          </a:xfrm>
        </p:grpSpPr>
        <p:sp>
          <p:nvSpPr>
            <p:cNvPr id="342" name="Google Shape;342;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343" name="Google Shape;343;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4" name="Google Shape;344;p23"/>
          <p:cNvSpPr txBox="1"/>
          <p:nvPr>
            <p:ph idx="4" type="subTitle"/>
          </p:nvPr>
        </p:nvSpPr>
        <p:spPr>
          <a:xfrm>
            <a:off x="-12075" y="43112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5" name="Google Shape;345;p23"/>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6" name="Google Shape;346;p23"/>
          <p:cNvGrpSpPr/>
          <p:nvPr/>
        </p:nvGrpSpPr>
        <p:grpSpPr>
          <a:xfrm>
            <a:off x="457377" y="2996663"/>
            <a:ext cx="602564" cy="377174"/>
            <a:chOff x="457200" y="1466425"/>
            <a:chExt cx="776900" cy="486300"/>
          </a:xfrm>
        </p:grpSpPr>
        <p:sp>
          <p:nvSpPr>
            <p:cNvPr id="347" name="Google Shape;347;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348" name="Google Shape;348;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9" name="Google Shape;349;p23"/>
          <p:cNvSpPr txBox="1"/>
          <p:nvPr>
            <p:ph idx="5" type="subTitle"/>
          </p:nvPr>
        </p:nvSpPr>
        <p:spPr>
          <a:xfrm>
            <a:off x="-12150" y="29967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0" name="Google Shape;350;p23"/>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1" name="Google Shape;351;p23"/>
          <p:cNvGrpSpPr/>
          <p:nvPr/>
        </p:nvGrpSpPr>
        <p:grpSpPr>
          <a:xfrm>
            <a:off x="457265" y="3434767"/>
            <a:ext cx="602564" cy="377174"/>
            <a:chOff x="457200" y="1466425"/>
            <a:chExt cx="776900" cy="486300"/>
          </a:xfrm>
        </p:grpSpPr>
        <p:sp>
          <p:nvSpPr>
            <p:cNvPr id="352" name="Google Shape;352;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353" name="Google Shape;353;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4" name="Google Shape;354;p23"/>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5" name="Google Shape;355;p23"/>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6" name="Google Shape;356;p23"/>
          <p:cNvGrpSpPr/>
          <p:nvPr/>
        </p:nvGrpSpPr>
        <p:grpSpPr>
          <a:xfrm>
            <a:off x="457402" y="2135288"/>
            <a:ext cx="602564" cy="377174"/>
            <a:chOff x="457200" y="1466425"/>
            <a:chExt cx="776900" cy="486300"/>
          </a:xfrm>
        </p:grpSpPr>
        <p:sp>
          <p:nvSpPr>
            <p:cNvPr id="357" name="Google Shape;357;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358" name="Google Shape;358;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9" name="Google Shape;359;p23"/>
          <p:cNvSpPr txBox="1"/>
          <p:nvPr>
            <p:ph idx="7" type="subTitle"/>
          </p:nvPr>
        </p:nvSpPr>
        <p:spPr>
          <a:xfrm>
            <a:off x="-12125" y="21353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0" name="Google Shape;360;p23"/>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1" name="Google Shape;361;p23"/>
          <p:cNvGrpSpPr/>
          <p:nvPr/>
        </p:nvGrpSpPr>
        <p:grpSpPr>
          <a:xfrm>
            <a:off x="457290" y="2573392"/>
            <a:ext cx="602564" cy="377174"/>
            <a:chOff x="457200" y="1466425"/>
            <a:chExt cx="776900" cy="486300"/>
          </a:xfrm>
        </p:grpSpPr>
        <p:sp>
          <p:nvSpPr>
            <p:cNvPr id="362" name="Google Shape;362;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363" name="Google Shape;363;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4" name="Google Shape;364;p23"/>
          <p:cNvSpPr txBox="1"/>
          <p:nvPr>
            <p:ph idx="8" type="subTitle"/>
          </p:nvPr>
        </p:nvSpPr>
        <p:spPr>
          <a:xfrm>
            <a:off x="-12250" y="25735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5" name="Google Shape;365;p23"/>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6" name="Google Shape;366;p23"/>
          <p:cNvGrpSpPr/>
          <p:nvPr/>
        </p:nvGrpSpPr>
        <p:grpSpPr>
          <a:xfrm>
            <a:off x="457352" y="1258913"/>
            <a:ext cx="602564" cy="377174"/>
            <a:chOff x="457200" y="1466425"/>
            <a:chExt cx="776900" cy="486300"/>
          </a:xfrm>
        </p:grpSpPr>
        <p:sp>
          <p:nvSpPr>
            <p:cNvPr id="367" name="Google Shape;367;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368" name="Google Shape;368;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9" name="Google Shape;369;p23"/>
          <p:cNvSpPr txBox="1"/>
          <p:nvPr>
            <p:ph idx="9" type="subTitle"/>
          </p:nvPr>
        </p:nvSpPr>
        <p:spPr>
          <a:xfrm>
            <a:off x="-12300" y="12590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0" name="Google Shape;370;p23"/>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1" name="Google Shape;371;p23"/>
          <p:cNvGrpSpPr/>
          <p:nvPr/>
        </p:nvGrpSpPr>
        <p:grpSpPr>
          <a:xfrm>
            <a:off x="457240" y="1697017"/>
            <a:ext cx="602564" cy="377174"/>
            <a:chOff x="457200" y="1466425"/>
            <a:chExt cx="776900" cy="486300"/>
          </a:xfrm>
        </p:grpSpPr>
        <p:sp>
          <p:nvSpPr>
            <p:cNvPr id="372" name="Google Shape;372;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373" name="Google Shape;373;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4" name="Google Shape;374;p23"/>
          <p:cNvSpPr txBox="1"/>
          <p:nvPr>
            <p:ph idx="13" type="subTitle"/>
          </p:nvPr>
        </p:nvSpPr>
        <p:spPr>
          <a:xfrm>
            <a:off x="-12300" y="1697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3. Numbered 1–8 (Green)">
  <p:cSld name="CUSTOM_2_7_1_3_1_1_1_1_1">
    <p:spTree>
      <p:nvGrpSpPr>
        <p:cNvPr id="375" name="Shape 375"/>
        <p:cNvGrpSpPr/>
        <p:nvPr/>
      </p:nvGrpSpPr>
      <p:grpSpPr>
        <a:xfrm>
          <a:off x="0" y="0"/>
          <a:ext cx="0" cy="0"/>
          <a:chOff x="0" y="0"/>
          <a:chExt cx="0" cy="0"/>
        </a:xfrm>
      </p:grpSpPr>
      <p:sp>
        <p:nvSpPr>
          <p:cNvPr id="376" name="Google Shape;376;p2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7" name="Google Shape;377;p2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78" name="Google Shape;378;p2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79" name="Google Shape;379;p2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80" name="Google Shape;380;p2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81" name="Google Shape;381;p2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2" name="Google Shape;382;p24"/>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3" name="Google Shape;383;p24"/>
          <p:cNvGrpSpPr/>
          <p:nvPr/>
        </p:nvGrpSpPr>
        <p:grpSpPr>
          <a:xfrm>
            <a:off x="457427" y="3873038"/>
            <a:ext cx="602564" cy="377174"/>
            <a:chOff x="457200" y="1466425"/>
            <a:chExt cx="776900" cy="486300"/>
          </a:xfrm>
        </p:grpSpPr>
        <p:sp>
          <p:nvSpPr>
            <p:cNvPr id="384" name="Google Shape;384;p24"/>
            <p:cNvSpPr/>
            <p:nvPr/>
          </p:nvSpPr>
          <p:spPr>
            <a:xfrm>
              <a:off x="457200" y="1466425"/>
              <a:ext cx="695400" cy="486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385" name="Google Shape;385;p24"/>
            <p:cNvSpPr/>
            <p:nvPr/>
          </p:nvSpPr>
          <p:spPr>
            <a:xfrm rot="5400000">
              <a:off x="973100" y="1624950"/>
              <a:ext cx="33337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6" name="Google Shape;386;p24"/>
          <p:cNvSpPr txBox="1"/>
          <p:nvPr>
            <p:ph idx="3" type="subTitle"/>
          </p:nvPr>
        </p:nvSpPr>
        <p:spPr>
          <a:xfrm>
            <a:off x="-12100" y="3873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7" name="Google Shape;387;p24"/>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8" name="Google Shape;388;p24"/>
          <p:cNvGrpSpPr/>
          <p:nvPr/>
        </p:nvGrpSpPr>
        <p:grpSpPr>
          <a:xfrm>
            <a:off x="457315" y="4311142"/>
            <a:ext cx="602564" cy="377174"/>
            <a:chOff x="457200" y="1466425"/>
            <a:chExt cx="776900" cy="486300"/>
          </a:xfrm>
        </p:grpSpPr>
        <p:sp>
          <p:nvSpPr>
            <p:cNvPr id="389" name="Google Shape;389;p24"/>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390" name="Google Shape;390;p24"/>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1" name="Google Shape;391;p24"/>
          <p:cNvSpPr txBox="1"/>
          <p:nvPr>
            <p:ph idx="4" type="subTitle"/>
          </p:nvPr>
        </p:nvSpPr>
        <p:spPr>
          <a:xfrm>
            <a:off x="-12075" y="43112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2" name="Google Shape;392;p24"/>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3" name="Google Shape;393;p24"/>
          <p:cNvGrpSpPr/>
          <p:nvPr/>
        </p:nvGrpSpPr>
        <p:grpSpPr>
          <a:xfrm>
            <a:off x="457377" y="2996663"/>
            <a:ext cx="602564" cy="377174"/>
            <a:chOff x="457200" y="1466425"/>
            <a:chExt cx="776900" cy="486300"/>
          </a:xfrm>
        </p:grpSpPr>
        <p:sp>
          <p:nvSpPr>
            <p:cNvPr id="394" name="Google Shape;394;p24"/>
            <p:cNvSpPr/>
            <p:nvPr/>
          </p:nvSpPr>
          <p:spPr>
            <a:xfrm>
              <a:off x="457200" y="1466425"/>
              <a:ext cx="695400" cy="486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395" name="Google Shape;395;p24"/>
            <p:cNvSpPr/>
            <p:nvPr/>
          </p:nvSpPr>
          <p:spPr>
            <a:xfrm rot="5400000">
              <a:off x="973100" y="1624950"/>
              <a:ext cx="33337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6" name="Google Shape;396;p24"/>
          <p:cNvSpPr txBox="1"/>
          <p:nvPr>
            <p:ph idx="5" type="subTitle"/>
          </p:nvPr>
        </p:nvSpPr>
        <p:spPr>
          <a:xfrm>
            <a:off x="-12150" y="29967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7" name="Google Shape;397;p24"/>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8" name="Google Shape;398;p24"/>
          <p:cNvGrpSpPr/>
          <p:nvPr/>
        </p:nvGrpSpPr>
        <p:grpSpPr>
          <a:xfrm>
            <a:off x="457265" y="3434767"/>
            <a:ext cx="602564" cy="377174"/>
            <a:chOff x="457200" y="1466425"/>
            <a:chExt cx="776900" cy="486300"/>
          </a:xfrm>
        </p:grpSpPr>
        <p:sp>
          <p:nvSpPr>
            <p:cNvPr id="399" name="Google Shape;399;p24"/>
            <p:cNvSpPr/>
            <p:nvPr/>
          </p:nvSpPr>
          <p:spPr>
            <a:xfrm>
              <a:off x="457200" y="1466425"/>
              <a:ext cx="695400" cy="486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400" name="Google Shape;400;p24"/>
            <p:cNvSpPr/>
            <p:nvPr/>
          </p:nvSpPr>
          <p:spPr>
            <a:xfrm rot="5400000">
              <a:off x="973100" y="1624950"/>
              <a:ext cx="33337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1" name="Google Shape;401;p24"/>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2" name="Google Shape;402;p24"/>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3" name="Google Shape;403;p24"/>
          <p:cNvGrpSpPr/>
          <p:nvPr/>
        </p:nvGrpSpPr>
        <p:grpSpPr>
          <a:xfrm>
            <a:off x="457402" y="2135288"/>
            <a:ext cx="602564" cy="377174"/>
            <a:chOff x="457200" y="1466425"/>
            <a:chExt cx="776900" cy="486300"/>
          </a:xfrm>
        </p:grpSpPr>
        <p:sp>
          <p:nvSpPr>
            <p:cNvPr id="404" name="Google Shape;404;p24"/>
            <p:cNvSpPr/>
            <p:nvPr/>
          </p:nvSpPr>
          <p:spPr>
            <a:xfrm>
              <a:off x="457200" y="1466425"/>
              <a:ext cx="695400" cy="486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405" name="Google Shape;405;p24"/>
            <p:cNvSpPr/>
            <p:nvPr/>
          </p:nvSpPr>
          <p:spPr>
            <a:xfrm rot="5400000">
              <a:off x="973100" y="1624950"/>
              <a:ext cx="33337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6" name="Google Shape;406;p24"/>
          <p:cNvSpPr txBox="1"/>
          <p:nvPr>
            <p:ph idx="7" type="subTitle"/>
          </p:nvPr>
        </p:nvSpPr>
        <p:spPr>
          <a:xfrm>
            <a:off x="175" y="2135375"/>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7" name="Google Shape;407;p24"/>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8" name="Google Shape;408;p24"/>
          <p:cNvGrpSpPr/>
          <p:nvPr/>
        </p:nvGrpSpPr>
        <p:grpSpPr>
          <a:xfrm>
            <a:off x="457290" y="2573392"/>
            <a:ext cx="602564" cy="377174"/>
            <a:chOff x="457200" y="1466425"/>
            <a:chExt cx="776900" cy="486300"/>
          </a:xfrm>
        </p:grpSpPr>
        <p:sp>
          <p:nvSpPr>
            <p:cNvPr id="409" name="Google Shape;409;p24"/>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410" name="Google Shape;410;p24"/>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1" name="Google Shape;411;p24"/>
          <p:cNvSpPr txBox="1"/>
          <p:nvPr>
            <p:ph idx="8" type="subTitle"/>
          </p:nvPr>
        </p:nvSpPr>
        <p:spPr>
          <a:xfrm>
            <a:off x="-12300" y="25735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2" name="Google Shape;412;p24"/>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3" name="Google Shape;413;p24"/>
          <p:cNvGrpSpPr/>
          <p:nvPr/>
        </p:nvGrpSpPr>
        <p:grpSpPr>
          <a:xfrm>
            <a:off x="457352" y="1258913"/>
            <a:ext cx="602564" cy="377174"/>
            <a:chOff x="457200" y="1466425"/>
            <a:chExt cx="776900" cy="486300"/>
          </a:xfrm>
        </p:grpSpPr>
        <p:sp>
          <p:nvSpPr>
            <p:cNvPr id="414" name="Google Shape;414;p24"/>
            <p:cNvSpPr/>
            <p:nvPr/>
          </p:nvSpPr>
          <p:spPr>
            <a:xfrm>
              <a:off x="457200" y="1466425"/>
              <a:ext cx="695400" cy="486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415" name="Google Shape;415;p24"/>
            <p:cNvSpPr/>
            <p:nvPr/>
          </p:nvSpPr>
          <p:spPr>
            <a:xfrm rot="5400000">
              <a:off x="973100" y="1624950"/>
              <a:ext cx="33337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6" name="Google Shape;416;p24"/>
          <p:cNvSpPr txBox="1"/>
          <p:nvPr>
            <p:ph idx="9" type="subTitle"/>
          </p:nvPr>
        </p:nvSpPr>
        <p:spPr>
          <a:xfrm>
            <a:off x="0" y="1259000"/>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7" name="Google Shape;417;p24"/>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8" name="Google Shape;418;p24"/>
          <p:cNvGrpSpPr/>
          <p:nvPr/>
        </p:nvGrpSpPr>
        <p:grpSpPr>
          <a:xfrm>
            <a:off x="457240" y="1697017"/>
            <a:ext cx="602564" cy="377174"/>
            <a:chOff x="457200" y="1466425"/>
            <a:chExt cx="776900" cy="486300"/>
          </a:xfrm>
        </p:grpSpPr>
        <p:sp>
          <p:nvSpPr>
            <p:cNvPr id="419" name="Google Shape;419;p24"/>
            <p:cNvSpPr/>
            <p:nvPr/>
          </p:nvSpPr>
          <p:spPr>
            <a:xfrm>
              <a:off x="457200" y="1466425"/>
              <a:ext cx="695400" cy="486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420" name="Google Shape;420;p24"/>
            <p:cNvSpPr/>
            <p:nvPr/>
          </p:nvSpPr>
          <p:spPr>
            <a:xfrm rot="5400000">
              <a:off x="973100" y="1624950"/>
              <a:ext cx="33337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1" name="Google Shape;421;p24"/>
          <p:cNvSpPr txBox="1"/>
          <p:nvPr>
            <p:ph idx="13" type="subTitle"/>
          </p:nvPr>
        </p:nvSpPr>
        <p:spPr>
          <a:xfrm>
            <a:off x="0" y="1697125"/>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4. Numbered 1–3 (Green)">
  <p:cSld name="CUSTOM_2_7_1_5">
    <p:spTree>
      <p:nvGrpSpPr>
        <p:cNvPr id="422" name="Shape 422"/>
        <p:cNvGrpSpPr/>
        <p:nvPr/>
      </p:nvGrpSpPr>
      <p:grpSpPr>
        <a:xfrm>
          <a:off x="0" y="0"/>
          <a:ext cx="0" cy="0"/>
          <a:chOff x="0" y="0"/>
          <a:chExt cx="0" cy="0"/>
        </a:xfrm>
      </p:grpSpPr>
      <p:sp>
        <p:nvSpPr>
          <p:cNvPr id="423" name="Google Shape;423;p2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4" name="Google Shape;424;p2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25" name="Google Shape;425;p2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26" name="Google Shape;426;p2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27" name="Google Shape;427;p2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28" name="Google Shape;428;p2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29" name="Google Shape;429;p25"/>
          <p:cNvGrpSpPr/>
          <p:nvPr/>
        </p:nvGrpSpPr>
        <p:grpSpPr>
          <a:xfrm>
            <a:off x="457181" y="1345103"/>
            <a:ext cx="533372" cy="533480"/>
            <a:chOff x="457200" y="1378813"/>
            <a:chExt cx="695400" cy="695450"/>
          </a:xfrm>
        </p:grpSpPr>
        <p:sp>
          <p:nvSpPr>
            <p:cNvPr id="430" name="Google Shape;430;p25"/>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31" name="Google Shape;431;p25"/>
            <p:cNvSpPr/>
            <p:nvPr/>
          </p:nvSpPr>
          <p:spPr>
            <a:xfrm rot="10800000">
              <a:off x="634726" y="1885638"/>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2" name="Google Shape;432;p25"/>
          <p:cNvSpPr/>
          <p:nvPr/>
        </p:nvSpPr>
        <p:spPr>
          <a:xfrm flipH="1">
            <a:off x="724275"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25"/>
          <p:cNvSpPr txBox="1"/>
          <p:nvPr>
            <p:ph idx="3" type="subTitle"/>
          </p:nvPr>
        </p:nvSpPr>
        <p:spPr>
          <a:xfrm>
            <a:off x="724275"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34" name="Google Shape;434;p25"/>
          <p:cNvGrpSpPr/>
          <p:nvPr/>
        </p:nvGrpSpPr>
        <p:grpSpPr>
          <a:xfrm>
            <a:off x="3228956" y="1345103"/>
            <a:ext cx="533372" cy="533480"/>
            <a:chOff x="457200" y="1378813"/>
            <a:chExt cx="695400" cy="695450"/>
          </a:xfrm>
        </p:grpSpPr>
        <p:sp>
          <p:nvSpPr>
            <p:cNvPr id="435" name="Google Shape;435;p25"/>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436" name="Google Shape;436;p25"/>
            <p:cNvSpPr/>
            <p:nvPr/>
          </p:nvSpPr>
          <p:spPr>
            <a:xfrm rot="10800000">
              <a:off x="634726" y="1885638"/>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7" name="Google Shape;437;p25"/>
          <p:cNvSpPr/>
          <p:nvPr/>
        </p:nvSpPr>
        <p:spPr>
          <a:xfrm flipH="1">
            <a:off x="3496050"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25"/>
          <p:cNvSpPr txBox="1"/>
          <p:nvPr>
            <p:ph idx="4" type="subTitle"/>
          </p:nvPr>
        </p:nvSpPr>
        <p:spPr>
          <a:xfrm>
            <a:off x="3496050"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39" name="Google Shape;439;p25"/>
          <p:cNvGrpSpPr/>
          <p:nvPr/>
        </p:nvGrpSpPr>
        <p:grpSpPr>
          <a:xfrm>
            <a:off x="6134081" y="1345853"/>
            <a:ext cx="533372" cy="533480"/>
            <a:chOff x="457200" y="1378813"/>
            <a:chExt cx="695400" cy="695450"/>
          </a:xfrm>
        </p:grpSpPr>
        <p:sp>
          <p:nvSpPr>
            <p:cNvPr id="440" name="Google Shape;440;p25"/>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441" name="Google Shape;441;p25"/>
            <p:cNvSpPr/>
            <p:nvPr/>
          </p:nvSpPr>
          <p:spPr>
            <a:xfrm rot="10800000">
              <a:off x="634726" y="1885638"/>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2" name="Google Shape;442;p25"/>
          <p:cNvSpPr/>
          <p:nvPr/>
        </p:nvSpPr>
        <p:spPr>
          <a:xfrm flipH="1">
            <a:off x="6401175" y="193852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25"/>
          <p:cNvSpPr txBox="1"/>
          <p:nvPr>
            <p:ph idx="5" type="subTitle"/>
          </p:nvPr>
        </p:nvSpPr>
        <p:spPr>
          <a:xfrm>
            <a:off x="6401175" y="193858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5. Numbered 1–2 (Blue)">
  <p:cSld name="CUSTOM_2_7_1_5_2_1">
    <p:spTree>
      <p:nvGrpSpPr>
        <p:cNvPr id="444" name="Shape 444"/>
        <p:cNvGrpSpPr/>
        <p:nvPr/>
      </p:nvGrpSpPr>
      <p:grpSpPr>
        <a:xfrm>
          <a:off x="0" y="0"/>
          <a:ext cx="0" cy="0"/>
          <a:chOff x="0" y="0"/>
          <a:chExt cx="0" cy="0"/>
        </a:xfrm>
      </p:grpSpPr>
      <p:pic>
        <p:nvPicPr>
          <p:cNvPr id="445" name="Google Shape;445;p26"/>
          <p:cNvPicPr preferRelativeResize="0"/>
          <p:nvPr/>
        </p:nvPicPr>
        <p:blipFill>
          <a:blip r:embed="rId2">
            <a:alphaModFix/>
          </a:blip>
          <a:stretch>
            <a:fillRect/>
          </a:stretch>
        </p:blipFill>
        <p:spPr>
          <a:xfrm>
            <a:off x="4286263" y="1183050"/>
            <a:ext cx="827470" cy="3662574"/>
          </a:xfrm>
          <a:prstGeom prst="rect">
            <a:avLst/>
          </a:prstGeom>
          <a:noFill/>
          <a:ln>
            <a:noFill/>
          </a:ln>
        </p:spPr>
      </p:pic>
      <p:sp>
        <p:nvSpPr>
          <p:cNvPr id="446" name="Google Shape;446;p26"/>
          <p:cNvSpPr/>
          <p:nvPr/>
        </p:nvSpPr>
        <p:spPr>
          <a:xfrm>
            <a:off x="1076325" y="142355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2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48" name="Google Shape;448;p2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49" name="Google Shape;449;p2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50" name="Google Shape;450;p2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51" name="Google Shape;451;p2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52" name="Google Shape;452;p2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53" name="Google Shape;453;p26"/>
          <p:cNvGrpSpPr/>
          <p:nvPr/>
        </p:nvGrpSpPr>
        <p:grpSpPr>
          <a:xfrm>
            <a:off x="457206" y="1421303"/>
            <a:ext cx="533372" cy="533480"/>
            <a:chOff x="457200" y="1378813"/>
            <a:chExt cx="695400" cy="695450"/>
          </a:xfrm>
        </p:grpSpPr>
        <p:sp>
          <p:nvSpPr>
            <p:cNvPr id="454" name="Google Shape;454;p26"/>
            <p:cNvSpPr/>
            <p:nvPr/>
          </p:nvSpPr>
          <p:spPr>
            <a:xfrm>
              <a:off x="457200" y="1378813"/>
              <a:ext cx="695400" cy="621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55" name="Google Shape;455;p26"/>
            <p:cNvSpPr/>
            <p:nvPr/>
          </p:nvSpPr>
          <p:spPr>
            <a:xfrm rot="10800000">
              <a:off x="634726" y="1885638"/>
              <a:ext cx="34032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6" name="Google Shape;456;p26"/>
          <p:cNvSpPr txBox="1"/>
          <p:nvPr>
            <p:ph idx="3" type="subTitle"/>
          </p:nvPr>
        </p:nvSpPr>
        <p:spPr>
          <a:xfrm>
            <a:off x="-12300" y="213585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7" name="Google Shape;457;p26"/>
          <p:cNvSpPr txBox="1"/>
          <p:nvPr>
            <p:ph idx="4" type="subTitle"/>
          </p:nvPr>
        </p:nvSpPr>
        <p:spPr>
          <a:xfrm>
            <a:off x="1076325" y="1423475"/>
            <a:ext cx="3057600" cy="476100"/>
          </a:xfrm>
          <a:prstGeom prst="rect">
            <a:avLst/>
          </a:prstGeom>
          <a:noFill/>
          <a:ln>
            <a:noFill/>
          </a:ln>
        </p:spPr>
        <p:txBody>
          <a:bodyPr anchorCtr="0" anchor="ctr" bIns="0" lIns="182875"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8" name="Google Shape;458;p26"/>
          <p:cNvSpPr/>
          <p:nvPr/>
        </p:nvSpPr>
        <p:spPr>
          <a:xfrm>
            <a:off x="5555425" y="142580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9" name="Google Shape;459;p26"/>
          <p:cNvGrpSpPr/>
          <p:nvPr/>
        </p:nvGrpSpPr>
        <p:grpSpPr>
          <a:xfrm>
            <a:off x="4936306" y="1423553"/>
            <a:ext cx="533372" cy="533480"/>
            <a:chOff x="457200" y="1378813"/>
            <a:chExt cx="695400" cy="695450"/>
          </a:xfrm>
        </p:grpSpPr>
        <p:sp>
          <p:nvSpPr>
            <p:cNvPr id="460" name="Google Shape;460;p26"/>
            <p:cNvSpPr/>
            <p:nvPr/>
          </p:nvSpPr>
          <p:spPr>
            <a:xfrm>
              <a:off x="457200" y="1378813"/>
              <a:ext cx="695400" cy="621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461" name="Google Shape;461;p26"/>
            <p:cNvSpPr/>
            <p:nvPr/>
          </p:nvSpPr>
          <p:spPr>
            <a:xfrm rot="10800000">
              <a:off x="634726" y="1885638"/>
              <a:ext cx="34032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2" name="Google Shape;462;p26"/>
          <p:cNvSpPr txBox="1"/>
          <p:nvPr>
            <p:ph idx="5" type="subTitle"/>
          </p:nvPr>
        </p:nvSpPr>
        <p:spPr>
          <a:xfrm>
            <a:off x="4466800" y="213810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63" name="Google Shape;463;p26"/>
          <p:cNvSpPr txBox="1"/>
          <p:nvPr>
            <p:ph idx="6" type="subTitle"/>
          </p:nvPr>
        </p:nvSpPr>
        <p:spPr>
          <a:xfrm>
            <a:off x="5555425" y="1425725"/>
            <a:ext cx="3057600" cy="476100"/>
          </a:xfrm>
          <a:prstGeom prst="rect">
            <a:avLst/>
          </a:prstGeom>
          <a:noFill/>
          <a:ln>
            <a:noFill/>
          </a:ln>
        </p:spPr>
        <p:txBody>
          <a:bodyPr anchorCtr="0" anchor="ctr" bIns="0" lIns="182875"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6. Numbered 1–5 (Grey)">
  <p:cSld name="CUSTOM_2_7_1_5_1">
    <p:spTree>
      <p:nvGrpSpPr>
        <p:cNvPr id="464" name="Shape 464"/>
        <p:cNvGrpSpPr/>
        <p:nvPr/>
      </p:nvGrpSpPr>
      <p:grpSpPr>
        <a:xfrm>
          <a:off x="0" y="0"/>
          <a:ext cx="0" cy="0"/>
          <a:chOff x="0" y="0"/>
          <a:chExt cx="0" cy="0"/>
        </a:xfrm>
      </p:grpSpPr>
      <p:sp>
        <p:nvSpPr>
          <p:cNvPr id="465" name="Google Shape;465;p2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66" name="Google Shape;466;p2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67" name="Google Shape;467;p2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68" name="Google Shape;468;p2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69" name="Google Shape;469;p2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70" name="Google Shape;470;p2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71" name="Google Shape;471;p27"/>
          <p:cNvSpPr/>
          <p:nvPr/>
        </p:nvSpPr>
        <p:spPr>
          <a:xfrm>
            <a:off x="400050" y="125272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01</a:t>
            </a:r>
            <a:endParaRPr sz="4800">
              <a:latin typeface="Roboto Light"/>
              <a:ea typeface="Roboto Light"/>
              <a:cs typeface="Roboto Light"/>
              <a:sym typeface="Roboto Light"/>
            </a:endParaRPr>
          </a:p>
        </p:txBody>
      </p:sp>
      <p:sp>
        <p:nvSpPr>
          <p:cNvPr id="472" name="Google Shape;472;p27"/>
          <p:cNvSpPr/>
          <p:nvPr/>
        </p:nvSpPr>
        <p:spPr>
          <a:xfrm>
            <a:off x="1190550" y="127657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27"/>
          <p:cNvSpPr/>
          <p:nvPr/>
        </p:nvSpPr>
        <p:spPr>
          <a:xfrm>
            <a:off x="1133475" y="127657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27"/>
          <p:cNvSpPr/>
          <p:nvPr/>
        </p:nvSpPr>
        <p:spPr>
          <a:xfrm flipH="1">
            <a:off x="457188" y="196237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27"/>
          <p:cNvSpPr/>
          <p:nvPr/>
        </p:nvSpPr>
        <p:spPr>
          <a:xfrm flipH="1">
            <a:off x="876063" y="196237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27"/>
          <p:cNvSpPr/>
          <p:nvPr/>
        </p:nvSpPr>
        <p:spPr>
          <a:xfrm>
            <a:off x="7934400" y="193852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02</a:t>
            </a:r>
            <a:endParaRPr sz="4800">
              <a:latin typeface="Roboto Light"/>
              <a:ea typeface="Roboto Light"/>
              <a:cs typeface="Roboto Light"/>
              <a:sym typeface="Roboto Light"/>
            </a:endParaRPr>
          </a:p>
        </p:txBody>
      </p:sp>
      <p:sp>
        <p:nvSpPr>
          <p:cNvPr id="477" name="Google Shape;477;p27"/>
          <p:cNvSpPr/>
          <p:nvPr/>
        </p:nvSpPr>
        <p:spPr>
          <a:xfrm>
            <a:off x="457200" y="262237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03</a:t>
            </a:r>
            <a:endParaRPr sz="4800">
              <a:latin typeface="Roboto Light"/>
              <a:ea typeface="Roboto Light"/>
              <a:cs typeface="Roboto Light"/>
              <a:sym typeface="Roboto Light"/>
            </a:endParaRPr>
          </a:p>
        </p:txBody>
      </p:sp>
      <p:sp>
        <p:nvSpPr>
          <p:cNvPr id="478" name="Google Shape;478;p27"/>
          <p:cNvSpPr/>
          <p:nvPr/>
        </p:nvSpPr>
        <p:spPr>
          <a:xfrm>
            <a:off x="1190931" y="264622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27"/>
          <p:cNvSpPr/>
          <p:nvPr/>
        </p:nvSpPr>
        <p:spPr>
          <a:xfrm>
            <a:off x="1133856" y="264622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27"/>
          <p:cNvSpPr/>
          <p:nvPr/>
        </p:nvSpPr>
        <p:spPr>
          <a:xfrm flipH="1">
            <a:off x="514338" y="340822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27"/>
          <p:cNvSpPr/>
          <p:nvPr/>
        </p:nvSpPr>
        <p:spPr>
          <a:xfrm flipH="1">
            <a:off x="933213" y="340822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27"/>
          <p:cNvSpPr/>
          <p:nvPr/>
        </p:nvSpPr>
        <p:spPr>
          <a:xfrm>
            <a:off x="7991550" y="338437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04</a:t>
            </a:r>
            <a:endParaRPr sz="4800">
              <a:latin typeface="Roboto Light"/>
              <a:ea typeface="Roboto Light"/>
              <a:cs typeface="Roboto Light"/>
              <a:sym typeface="Roboto Light"/>
            </a:endParaRPr>
          </a:p>
        </p:txBody>
      </p:sp>
      <p:sp>
        <p:nvSpPr>
          <p:cNvPr id="483" name="Google Shape;483;p27"/>
          <p:cNvSpPr/>
          <p:nvPr/>
        </p:nvSpPr>
        <p:spPr>
          <a:xfrm>
            <a:off x="438150" y="4095388"/>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05</a:t>
            </a:r>
            <a:endParaRPr sz="4800">
              <a:latin typeface="Roboto Light"/>
              <a:ea typeface="Roboto Light"/>
              <a:cs typeface="Roboto Light"/>
              <a:sym typeface="Roboto Light"/>
            </a:endParaRPr>
          </a:p>
        </p:txBody>
      </p:sp>
      <p:sp>
        <p:nvSpPr>
          <p:cNvPr id="484" name="Google Shape;484;p27"/>
          <p:cNvSpPr/>
          <p:nvPr/>
        </p:nvSpPr>
        <p:spPr>
          <a:xfrm>
            <a:off x="1190931" y="4119238"/>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27"/>
          <p:cNvSpPr/>
          <p:nvPr/>
        </p:nvSpPr>
        <p:spPr>
          <a:xfrm>
            <a:off x="1133856" y="4119238"/>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27"/>
          <p:cNvSpPr txBox="1"/>
          <p:nvPr>
            <p:ph idx="3" type="subTitle"/>
          </p:nvPr>
        </p:nvSpPr>
        <p:spPr>
          <a:xfrm>
            <a:off x="-12175" y="1267550"/>
            <a:ext cx="7434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7" name="Google Shape;487;p27"/>
          <p:cNvSpPr txBox="1"/>
          <p:nvPr>
            <p:ph idx="4" type="subTitle"/>
          </p:nvPr>
        </p:nvSpPr>
        <p:spPr>
          <a:xfrm>
            <a:off x="175" y="1944963"/>
            <a:ext cx="9144000" cy="590700"/>
          </a:xfrm>
          <a:prstGeom prst="rect">
            <a:avLst/>
          </a:prstGeom>
          <a:noFill/>
          <a:ln>
            <a:noFill/>
          </a:ln>
        </p:spPr>
        <p:txBody>
          <a:bodyPr anchorCtr="0" anchor="ctr" bIns="0" lIns="457200" spcFirstLastPara="1" rIns="1554475" wrap="square" tIns="0">
            <a:noAutofit/>
          </a:bodyPr>
          <a:lstStyle>
            <a:lvl1pPr lvl="0" rtl="0" algn="r">
              <a:lnSpc>
                <a:spcPct val="115000"/>
              </a:lnSpc>
              <a:spcBef>
                <a:spcPts val="0"/>
              </a:spcBef>
              <a:spcAft>
                <a:spcPts val="0"/>
              </a:spcAft>
              <a:buNone/>
              <a:defRPr>
                <a:latin typeface="Roboto"/>
                <a:ea typeface="Roboto"/>
                <a:cs typeface="Roboto"/>
                <a:sym typeface="Roboto"/>
              </a:defRPr>
            </a:lvl1pPr>
            <a:lvl2pPr lvl="1" rtl="0" algn="r">
              <a:spcBef>
                <a:spcPts val="0"/>
              </a:spcBef>
              <a:spcAft>
                <a:spcPts val="0"/>
              </a:spcAft>
              <a:buNone/>
              <a:defRPr/>
            </a:lvl2pPr>
            <a:lvl3pPr lvl="2" rtl="0" algn="r">
              <a:spcBef>
                <a:spcPts val="0"/>
              </a:spcBef>
              <a:spcAft>
                <a:spcPts val="0"/>
              </a:spcAft>
              <a:buNone/>
              <a:defRPr/>
            </a:lvl3pPr>
            <a:lvl4pPr lvl="3" rtl="0" algn="r">
              <a:spcBef>
                <a:spcPts val="0"/>
              </a:spcBef>
              <a:spcAft>
                <a:spcPts val="0"/>
              </a:spcAft>
              <a:buNone/>
              <a:defRPr/>
            </a:lvl4pPr>
            <a:lvl5pPr lvl="4" rtl="0" algn="r">
              <a:spcBef>
                <a:spcPts val="0"/>
              </a:spcBef>
              <a:spcAft>
                <a:spcPts val="0"/>
              </a:spcAft>
              <a:buNone/>
              <a:defRPr/>
            </a:lvl5pPr>
            <a:lvl6pPr lvl="5" rtl="0" algn="r">
              <a:spcBef>
                <a:spcPts val="0"/>
              </a:spcBef>
              <a:spcAft>
                <a:spcPts val="0"/>
              </a:spcAft>
              <a:buNone/>
              <a:defRPr/>
            </a:lvl6pPr>
            <a:lvl7pPr lvl="6" rtl="0" algn="r">
              <a:spcBef>
                <a:spcPts val="0"/>
              </a:spcBef>
              <a:spcAft>
                <a:spcPts val="0"/>
              </a:spcAft>
              <a:buNone/>
              <a:defRPr/>
            </a:lvl7pPr>
            <a:lvl8pPr lvl="7" rtl="0" algn="r">
              <a:spcBef>
                <a:spcPts val="0"/>
              </a:spcBef>
              <a:spcAft>
                <a:spcPts val="0"/>
              </a:spcAft>
              <a:buNone/>
              <a:defRPr/>
            </a:lvl8pPr>
            <a:lvl9pPr lvl="8" rtl="0" algn="r">
              <a:spcBef>
                <a:spcPts val="0"/>
              </a:spcBef>
              <a:spcAft>
                <a:spcPts val="0"/>
              </a:spcAft>
              <a:buNone/>
              <a:defRPr/>
            </a:lvl9pPr>
          </a:lstStyle>
          <a:p/>
        </p:txBody>
      </p:sp>
      <p:sp>
        <p:nvSpPr>
          <p:cNvPr id="488" name="Google Shape;488;p27"/>
          <p:cNvSpPr txBox="1"/>
          <p:nvPr>
            <p:ph idx="5" type="subTitle"/>
          </p:nvPr>
        </p:nvSpPr>
        <p:spPr>
          <a:xfrm>
            <a:off x="-12175" y="2648175"/>
            <a:ext cx="9168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9" name="Google Shape;489;p27"/>
          <p:cNvSpPr txBox="1"/>
          <p:nvPr>
            <p:ph idx="6" type="subTitle"/>
          </p:nvPr>
        </p:nvSpPr>
        <p:spPr>
          <a:xfrm>
            <a:off x="-12175" y="3394650"/>
            <a:ext cx="9144000" cy="590700"/>
          </a:xfrm>
          <a:prstGeom prst="rect">
            <a:avLst/>
          </a:prstGeom>
          <a:noFill/>
          <a:ln>
            <a:noFill/>
          </a:ln>
        </p:spPr>
        <p:txBody>
          <a:bodyPr anchorCtr="0" anchor="ctr" bIns="0" lIns="457200" spcFirstLastPara="1" rIns="1554475" wrap="square" tIns="0">
            <a:noAutofit/>
          </a:bodyPr>
          <a:lstStyle>
            <a:lvl1pPr lvl="0" rtl="0" algn="r">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0" name="Google Shape;490;p27"/>
          <p:cNvSpPr txBox="1"/>
          <p:nvPr>
            <p:ph idx="7" type="subTitle"/>
          </p:nvPr>
        </p:nvSpPr>
        <p:spPr>
          <a:xfrm>
            <a:off x="175" y="4119225"/>
            <a:ext cx="9168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guide id="2" pos="5460">
          <p15:clr>
            <a:srgbClr val="F9AD4C"/>
          </p15:clr>
        </p15:guide>
      </p15:sldGuideLst>
    </p:ext>
  </p:extLst>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7. Bullets 1–4 (Greens)">
  <p:cSld name="CUSTOM_2_7_1_6_1_2">
    <p:spTree>
      <p:nvGrpSpPr>
        <p:cNvPr id="491" name="Shape 491"/>
        <p:cNvGrpSpPr/>
        <p:nvPr/>
      </p:nvGrpSpPr>
      <p:grpSpPr>
        <a:xfrm>
          <a:off x="0" y="0"/>
          <a:ext cx="0" cy="0"/>
          <a:chOff x="0" y="0"/>
          <a:chExt cx="0" cy="0"/>
        </a:xfrm>
      </p:grpSpPr>
      <p:sp>
        <p:nvSpPr>
          <p:cNvPr id="492" name="Google Shape;492;p28"/>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2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4" name="Google Shape;494;p2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95" name="Google Shape;495;p2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96" name="Google Shape;496;p2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97" name="Google Shape;497;p2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98" name="Google Shape;498;p2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9" name="Google Shape;499;p28"/>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0" name="Google Shape;500;p28"/>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28"/>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28"/>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28"/>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4" name="Google Shape;504;p28"/>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5" name="Google Shape;505;p28"/>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06" name="Google Shape;506;p28"/>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507" name="Google Shape;507;p28"/>
          <p:cNvPicPr preferRelativeResize="0"/>
          <p:nvPr/>
        </p:nvPicPr>
        <p:blipFill rotWithShape="1">
          <a:blip r:embed="rId3">
            <a:alphaModFix/>
          </a:blip>
          <a:srcRect b="238" l="0" r="0" t="228"/>
          <a:stretch/>
        </p:blipFill>
        <p:spPr>
          <a:xfrm>
            <a:off x="429768" y="2227098"/>
            <a:ext cx="785566" cy="606900"/>
          </a:xfrm>
          <a:prstGeom prst="rect">
            <a:avLst/>
          </a:prstGeom>
          <a:noFill/>
          <a:ln>
            <a:noFill/>
          </a:ln>
        </p:spPr>
      </p:pic>
      <p:pic>
        <p:nvPicPr>
          <p:cNvPr id="508" name="Google Shape;508;p28"/>
          <p:cNvPicPr preferRelativeResize="0"/>
          <p:nvPr/>
        </p:nvPicPr>
        <p:blipFill rotWithShape="1">
          <a:blip r:embed="rId4">
            <a:alphaModFix/>
          </a:blip>
          <a:srcRect b="238" l="0" r="0" t="228"/>
          <a:stretch/>
        </p:blipFill>
        <p:spPr>
          <a:xfrm>
            <a:off x="432306" y="3916573"/>
            <a:ext cx="785566" cy="606900"/>
          </a:xfrm>
          <a:prstGeom prst="rect">
            <a:avLst/>
          </a:prstGeom>
          <a:noFill/>
          <a:ln>
            <a:noFill/>
          </a:ln>
        </p:spPr>
      </p:pic>
      <p:pic>
        <p:nvPicPr>
          <p:cNvPr id="509" name="Google Shape;509;p28"/>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8. Bullets 1–4 (Yellow/Green)">
  <p:cSld name="CUSTOM_2_7_1_6_1_2_1">
    <p:spTree>
      <p:nvGrpSpPr>
        <p:cNvPr id="510" name="Shape 510"/>
        <p:cNvGrpSpPr/>
        <p:nvPr/>
      </p:nvGrpSpPr>
      <p:grpSpPr>
        <a:xfrm>
          <a:off x="0" y="0"/>
          <a:ext cx="0" cy="0"/>
          <a:chOff x="0" y="0"/>
          <a:chExt cx="0" cy="0"/>
        </a:xfrm>
      </p:grpSpPr>
      <p:sp>
        <p:nvSpPr>
          <p:cNvPr id="511" name="Google Shape;511;p29"/>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2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3" name="Google Shape;513;p2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14" name="Google Shape;514;p2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15" name="Google Shape;515;p2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16" name="Google Shape;516;p2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17" name="Google Shape;517;p2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8" name="Google Shape;518;p29"/>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9" name="Google Shape;519;p29"/>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29"/>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29"/>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29"/>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23" name="Google Shape;523;p29"/>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24" name="Google Shape;524;p29"/>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25" name="Google Shape;525;p29"/>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526" name="Google Shape;526;p29"/>
          <p:cNvPicPr preferRelativeResize="0"/>
          <p:nvPr/>
        </p:nvPicPr>
        <p:blipFill rotWithShape="1">
          <a:blip r:embed="rId3">
            <a:alphaModFix/>
          </a:blip>
          <a:srcRect b="1830" l="0" r="0" t="1830"/>
          <a:stretch/>
        </p:blipFill>
        <p:spPr>
          <a:xfrm>
            <a:off x="429768" y="2227098"/>
            <a:ext cx="785567" cy="606900"/>
          </a:xfrm>
          <a:prstGeom prst="rect">
            <a:avLst/>
          </a:prstGeom>
          <a:noFill/>
          <a:ln>
            <a:noFill/>
          </a:ln>
        </p:spPr>
      </p:pic>
      <p:pic>
        <p:nvPicPr>
          <p:cNvPr id="527" name="Google Shape;527;p29"/>
          <p:cNvPicPr preferRelativeResize="0"/>
          <p:nvPr/>
        </p:nvPicPr>
        <p:blipFill rotWithShape="1">
          <a:blip r:embed="rId4">
            <a:alphaModFix/>
          </a:blip>
          <a:srcRect b="1830" l="0" r="0" t="1830"/>
          <a:stretch/>
        </p:blipFill>
        <p:spPr>
          <a:xfrm>
            <a:off x="432306" y="3916573"/>
            <a:ext cx="785567" cy="606900"/>
          </a:xfrm>
          <a:prstGeom prst="rect">
            <a:avLst/>
          </a:prstGeom>
          <a:noFill/>
          <a:ln>
            <a:noFill/>
          </a:ln>
        </p:spPr>
      </p:pic>
      <p:pic>
        <p:nvPicPr>
          <p:cNvPr id="528" name="Google Shape;528;p29"/>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9. Bullets 1–4 (Gray)">
  <p:cSld name="CUSTOM_2_7_1_6_1_2_1_1">
    <p:spTree>
      <p:nvGrpSpPr>
        <p:cNvPr id="529" name="Shape 529"/>
        <p:cNvGrpSpPr/>
        <p:nvPr/>
      </p:nvGrpSpPr>
      <p:grpSpPr>
        <a:xfrm>
          <a:off x="0" y="0"/>
          <a:ext cx="0" cy="0"/>
          <a:chOff x="0" y="0"/>
          <a:chExt cx="0" cy="0"/>
        </a:xfrm>
      </p:grpSpPr>
      <p:sp>
        <p:nvSpPr>
          <p:cNvPr id="530" name="Google Shape;530;p30"/>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3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2" name="Google Shape;532;p3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33" name="Google Shape;533;p3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34" name="Google Shape;534;p3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35" name="Google Shape;535;p3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36" name="Google Shape;536;p3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7" name="Google Shape;537;p30"/>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8" name="Google Shape;538;p30"/>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30"/>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30"/>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30"/>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2" name="Google Shape;542;p30"/>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3" name="Google Shape;543;p30"/>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44" name="Google Shape;544;p30"/>
          <p:cNvPicPr preferRelativeResize="0"/>
          <p:nvPr/>
        </p:nvPicPr>
        <p:blipFill rotWithShape="1">
          <a:blip r:embed="rId2">
            <a:alphaModFix/>
          </a:blip>
          <a:srcRect b="1765" l="0" r="0" t="1774"/>
          <a:stretch/>
        </p:blipFill>
        <p:spPr>
          <a:xfrm>
            <a:off x="429768" y="1402811"/>
            <a:ext cx="785567" cy="606900"/>
          </a:xfrm>
          <a:prstGeom prst="rect">
            <a:avLst/>
          </a:prstGeom>
          <a:noFill/>
          <a:ln>
            <a:noFill/>
          </a:ln>
        </p:spPr>
      </p:pic>
      <p:pic>
        <p:nvPicPr>
          <p:cNvPr id="545" name="Google Shape;545;p30"/>
          <p:cNvPicPr preferRelativeResize="0"/>
          <p:nvPr/>
        </p:nvPicPr>
        <p:blipFill rotWithShape="1">
          <a:blip r:embed="rId3">
            <a:alphaModFix/>
          </a:blip>
          <a:srcRect b="1765" l="0" r="0" t="1774"/>
          <a:stretch/>
        </p:blipFill>
        <p:spPr>
          <a:xfrm>
            <a:off x="429768" y="2227098"/>
            <a:ext cx="785566" cy="606900"/>
          </a:xfrm>
          <a:prstGeom prst="rect">
            <a:avLst/>
          </a:prstGeom>
          <a:noFill/>
          <a:ln>
            <a:noFill/>
          </a:ln>
        </p:spPr>
      </p:pic>
      <p:pic>
        <p:nvPicPr>
          <p:cNvPr id="546" name="Google Shape;546;p30"/>
          <p:cNvPicPr preferRelativeResize="0"/>
          <p:nvPr/>
        </p:nvPicPr>
        <p:blipFill rotWithShape="1">
          <a:blip r:embed="rId4">
            <a:alphaModFix/>
          </a:blip>
          <a:srcRect b="1765" l="0" r="0" t="1774"/>
          <a:stretch/>
        </p:blipFill>
        <p:spPr>
          <a:xfrm>
            <a:off x="429768" y="3056198"/>
            <a:ext cx="785566" cy="606900"/>
          </a:xfrm>
          <a:prstGeom prst="rect">
            <a:avLst/>
          </a:prstGeom>
          <a:noFill/>
          <a:ln>
            <a:noFill/>
          </a:ln>
        </p:spPr>
      </p:pic>
      <p:pic>
        <p:nvPicPr>
          <p:cNvPr id="547" name="Google Shape;547;p30"/>
          <p:cNvPicPr preferRelativeResize="0"/>
          <p:nvPr/>
        </p:nvPicPr>
        <p:blipFill rotWithShape="1">
          <a:blip r:embed="rId5">
            <a:alphaModFix/>
          </a:blip>
          <a:srcRect b="1765" l="0" r="0" t="1774"/>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 Title Slide: Cybersecurity ">
  <p:cSld name="CUSTOM_2_3_1_1_1_1_1_2_1_2_1_1_1_1_2_2_1_1_1_1">
    <p:spTree>
      <p:nvGrpSpPr>
        <p:cNvPr id="27" name="Shape 27"/>
        <p:cNvGrpSpPr/>
        <p:nvPr/>
      </p:nvGrpSpPr>
      <p:grpSpPr>
        <a:xfrm>
          <a:off x="0" y="0"/>
          <a:ext cx="0" cy="0"/>
          <a:chOff x="0" y="0"/>
          <a:chExt cx="0" cy="0"/>
        </a:xfrm>
      </p:grpSpPr>
      <p:pic>
        <p:nvPicPr>
          <p:cNvPr id="28" name="Google Shape;28;p4"/>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29" name="Google Shape;29;p4"/>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4"/>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Cybersecurity</a:t>
            </a:r>
            <a:endParaRPr sz="1800">
              <a:solidFill>
                <a:srgbClr val="FFFFFF"/>
              </a:solidFill>
              <a:latin typeface="Roboto Medium"/>
              <a:ea typeface="Roboto Medium"/>
              <a:cs typeface="Roboto Medium"/>
              <a:sym typeface="Roboto Medium"/>
            </a:endParaRPr>
          </a:p>
        </p:txBody>
      </p:sp>
      <p:pic>
        <p:nvPicPr>
          <p:cNvPr id="31" name="Google Shape;31;p4"/>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32" name="Google Shape;32;p4"/>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 name="Google Shape;33;p4"/>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 name="Google Shape;34;p4"/>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35" name="Google Shape;35;p4"/>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36" name="Google Shape;36;p4"/>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0. Bullets 1–4 (Blue)">
  <p:cSld name="CUSTOM_2_7_1_6_1_2_1_1_1">
    <p:spTree>
      <p:nvGrpSpPr>
        <p:cNvPr id="548" name="Shape 548"/>
        <p:cNvGrpSpPr/>
        <p:nvPr/>
      </p:nvGrpSpPr>
      <p:grpSpPr>
        <a:xfrm>
          <a:off x="0" y="0"/>
          <a:ext cx="0" cy="0"/>
          <a:chOff x="0" y="0"/>
          <a:chExt cx="0" cy="0"/>
        </a:xfrm>
      </p:grpSpPr>
      <p:sp>
        <p:nvSpPr>
          <p:cNvPr id="549" name="Google Shape;549;p31"/>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3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1" name="Google Shape;551;p3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52" name="Google Shape;552;p3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53" name="Google Shape;553;p3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54" name="Google Shape;554;p3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55" name="Google Shape;555;p3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6" name="Google Shape;556;p31"/>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7" name="Google Shape;557;p31"/>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31"/>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31"/>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31"/>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1" name="Google Shape;561;p31"/>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2" name="Google Shape;562;p31"/>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63" name="Google Shape;563;p31"/>
          <p:cNvPicPr preferRelativeResize="0"/>
          <p:nvPr/>
        </p:nvPicPr>
        <p:blipFill rotWithShape="1">
          <a:blip r:embed="rId2">
            <a:alphaModFix/>
          </a:blip>
          <a:srcRect b="465" l="0" r="0" t="475"/>
          <a:stretch/>
        </p:blipFill>
        <p:spPr>
          <a:xfrm>
            <a:off x="429768" y="1402811"/>
            <a:ext cx="785567" cy="606900"/>
          </a:xfrm>
          <a:prstGeom prst="rect">
            <a:avLst/>
          </a:prstGeom>
          <a:noFill/>
          <a:ln>
            <a:noFill/>
          </a:ln>
        </p:spPr>
      </p:pic>
      <p:pic>
        <p:nvPicPr>
          <p:cNvPr id="564" name="Google Shape;564;p31"/>
          <p:cNvPicPr preferRelativeResize="0"/>
          <p:nvPr/>
        </p:nvPicPr>
        <p:blipFill rotWithShape="1">
          <a:blip r:embed="rId3">
            <a:alphaModFix/>
          </a:blip>
          <a:srcRect b="465" l="0" r="0" t="475"/>
          <a:stretch/>
        </p:blipFill>
        <p:spPr>
          <a:xfrm>
            <a:off x="429768" y="2227098"/>
            <a:ext cx="785566" cy="606900"/>
          </a:xfrm>
          <a:prstGeom prst="rect">
            <a:avLst/>
          </a:prstGeom>
          <a:noFill/>
          <a:ln>
            <a:noFill/>
          </a:ln>
        </p:spPr>
      </p:pic>
      <p:pic>
        <p:nvPicPr>
          <p:cNvPr id="565" name="Google Shape;565;p31"/>
          <p:cNvPicPr preferRelativeResize="0"/>
          <p:nvPr/>
        </p:nvPicPr>
        <p:blipFill rotWithShape="1">
          <a:blip r:embed="rId4">
            <a:alphaModFix/>
          </a:blip>
          <a:srcRect b="465" l="0" r="0" t="475"/>
          <a:stretch/>
        </p:blipFill>
        <p:spPr>
          <a:xfrm>
            <a:off x="429768" y="3056198"/>
            <a:ext cx="785566" cy="606900"/>
          </a:xfrm>
          <a:prstGeom prst="rect">
            <a:avLst/>
          </a:prstGeom>
          <a:noFill/>
          <a:ln>
            <a:noFill/>
          </a:ln>
        </p:spPr>
      </p:pic>
      <p:pic>
        <p:nvPicPr>
          <p:cNvPr id="566" name="Google Shape;566;p31"/>
          <p:cNvPicPr preferRelativeResize="0"/>
          <p:nvPr/>
        </p:nvPicPr>
        <p:blipFill rotWithShape="1">
          <a:blip r:embed="rId5">
            <a:alphaModFix/>
          </a:blip>
          <a:srcRect b="465" l="0" r="0" t="475"/>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1. Bullets 1–5 (Green)">
  <p:cSld name="CUSTOM_2_7_1_4_1">
    <p:spTree>
      <p:nvGrpSpPr>
        <p:cNvPr id="567" name="Shape 567"/>
        <p:cNvGrpSpPr/>
        <p:nvPr/>
      </p:nvGrpSpPr>
      <p:grpSpPr>
        <a:xfrm>
          <a:off x="0" y="0"/>
          <a:ext cx="0" cy="0"/>
          <a:chOff x="0" y="0"/>
          <a:chExt cx="0" cy="0"/>
        </a:xfrm>
      </p:grpSpPr>
      <p:sp>
        <p:nvSpPr>
          <p:cNvPr id="568" name="Google Shape;568;p32"/>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3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0" name="Google Shape;570;p3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71" name="Google Shape;571;p3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72" name="Google Shape;572;p3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73" name="Google Shape;573;p3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74" name="Google Shape;574;p3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5" name="Google Shape;575;p32"/>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6" name="Google Shape;576;p32"/>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32"/>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32"/>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32"/>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0" name="Google Shape;580;p32"/>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1" name="Google Shape;581;p32"/>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2" name="Google Shape;582;p32"/>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32"/>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84" name="Google Shape;584;p32"/>
          <p:cNvPicPr preferRelativeResize="0"/>
          <p:nvPr/>
        </p:nvPicPr>
        <p:blipFill rotWithShape="1">
          <a:blip r:embed="rId2">
            <a:alphaModFix/>
          </a:blip>
          <a:srcRect b="1830" l="0" r="0" t="1830"/>
          <a:stretch/>
        </p:blipFill>
        <p:spPr>
          <a:xfrm>
            <a:off x="429768" y="1314036"/>
            <a:ext cx="785567" cy="606900"/>
          </a:xfrm>
          <a:prstGeom prst="rect">
            <a:avLst/>
          </a:prstGeom>
          <a:noFill/>
          <a:ln>
            <a:noFill/>
          </a:ln>
        </p:spPr>
      </p:pic>
      <p:pic>
        <p:nvPicPr>
          <p:cNvPr id="585" name="Google Shape;585;p32"/>
          <p:cNvPicPr preferRelativeResize="0"/>
          <p:nvPr/>
        </p:nvPicPr>
        <p:blipFill rotWithShape="1">
          <a:blip r:embed="rId3">
            <a:alphaModFix/>
          </a:blip>
          <a:srcRect b="238" l="0" r="0" t="228"/>
          <a:stretch/>
        </p:blipFill>
        <p:spPr>
          <a:xfrm>
            <a:off x="429768" y="2010348"/>
            <a:ext cx="785566" cy="606900"/>
          </a:xfrm>
          <a:prstGeom prst="rect">
            <a:avLst/>
          </a:prstGeom>
          <a:noFill/>
          <a:ln>
            <a:noFill/>
          </a:ln>
        </p:spPr>
      </p:pic>
      <p:pic>
        <p:nvPicPr>
          <p:cNvPr id="586" name="Google Shape;586;p32"/>
          <p:cNvPicPr preferRelativeResize="0"/>
          <p:nvPr/>
        </p:nvPicPr>
        <p:blipFill rotWithShape="1">
          <a:blip r:embed="rId4">
            <a:alphaModFix/>
          </a:blip>
          <a:srcRect b="1830" l="0" r="0" t="1830"/>
          <a:stretch/>
        </p:blipFill>
        <p:spPr>
          <a:xfrm>
            <a:off x="429768" y="2701248"/>
            <a:ext cx="785566" cy="606900"/>
          </a:xfrm>
          <a:prstGeom prst="rect">
            <a:avLst/>
          </a:prstGeom>
          <a:noFill/>
          <a:ln>
            <a:noFill/>
          </a:ln>
        </p:spPr>
      </p:pic>
      <p:pic>
        <p:nvPicPr>
          <p:cNvPr id="587" name="Google Shape;587;p32"/>
          <p:cNvPicPr preferRelativeResize="0"/>
          <p:nvPr/>
        </p:nvPicPr>
        <p:blipFill rotWithShape="1">
          <a:blip r:embed="rId5">
            <a:alphaModFix/>
          </a:blip>
          <a:srcRect b="238" l="0" r="0" t="228"/>
          <a:stretch/>
        </p:blipFill>
        <p:spPr>
          <a:xfrm>
            <a:off x="429768" y="3392773"/>
            <a:ext cx="785566" cy="606900"/>
          </a:xfrm>
          <a:prstGeom prst="rect">
            <a:avLst/>
          </a:prstGeom>
          <a:noFill/>
          <a:ln>
            <a:noFill/>
          </a:ln>
        </p:spPr>
      </p:pic>
      <p:pic>
        <p:nvPicPr>
          <p:cNvPr id="588" name="Google Shape;588;p32"/>
          <p:cNvPicPr preferRelativeResize="0"/>
          <p:nvPr/>
        </p:nvPicPr>
        <p:blipFill rotWithShape="1">
          <a:blip r:embed="rId6">
            <a:alphaModFix/>
          </a:blip>
          <a:srcRect b="1830" l="0" r="0" t="1830"/>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2. Bullets 1–5 (Green/Yellow)">
  <p:cSld name="CUSTOM_2_7_1_4_1_2">
    <p:spTree>
      <p:nvGrpSpPr>
        <p:cNvPr id="589" name="Shape 589"/>
        <p:cNvGrpSpPr/>
        <p:nvPr/>
      </p:nvGrpSpPr>
      <p:grpSpPr>
        <a:xfrm>
          <a:off x="0" y="0"/>
          <a:ext cx="0" cy="0"/>
          <a:chOff x="0" y="0"/>
          <a:chExt cx="0" cy="0"/>
        </a:xfrm>
      </p:grpSpPr>
      <p:sp>
        <p:nvSpPr>
          <p:cNvPr id="590" name="Google Shape;590;p33"/>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3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2" name="Google Shape;592;p3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93" name="Google Shape;593;p3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94" name="Google Shape;594;p3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95" name="Google Shape;595;p3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96" name="Google Shape;596;p3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7" name="Google Shape;597;p33"/>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8" name="Google Shape;598;p33"/>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33"/>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33"/>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33"/>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2" name="Google Shape;602;p33"/>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3" name="Google Shape;603;p33"/>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4" name="Google Shape;604;p33"/>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33"/>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06" name="Google Shape;606;p33"/>
          <p:cNvPicPr preferRelativeResize="0"/>
          <p:nvPr/>
        </p:nvPicPr>
        <p:blipFill rotWithShape="1">
          <a:blip r:embed="rId2">
            <a:alphaModFix/>
          </a:blip>
          <a:srcRect b="1830" l="0" r="0" t="1830"/>
          <a:stretch/>
        </p:blipFill>
        <p:spPr>
          <a:xfrm>
            <a:off x="429768" y="1314036"/>
            <a:ext cx="785567" cy="606900"/>
          </a:xfrm>
          <a:prstGeom prst="rect">
            <a:avLst/>
          </a:prstGeom>
          <a:noFill/>
          <a:ln>
            <a:noFill/>
          </a:ln>
        </p:spPr>
      </p:pic>
      <p:pic>
        <p:nvPicPr>
          <p:cNvPr id="607" name="Google Shape;607;p33"/>
          <p:cNvPicPr preferRelativeResize="0"/>
          <p:nvPr/>
        </p:nvPicPr>
        <p:blipFill rotWithShape="1">
          <a:blip r:embed="rId3">
            <a:alphaModFix/>
          </a:blip>
          <a:srcRect b="1830" l="0" r="0" t="1830"/>
          <a:stretch/>
        </p:blipFill>
        <p:spPr>
          <a:xfrm>
            <a:off x="429768" y="2010348"/>
            <a:ext cx="785567" cy="606900"/>
          </a:xfrm>
          <a:prstGeom prst="rect">
            <a:avLst/>
          </a:prstGeom>
          <a:noFill/>
          <a:ln>
            <a:noFill/>
          </a:ln>
        </p:spPr>
      </p:pic>
      <p:pic>
        <p:nvPicPr>
          <p:cNvPr id="608" name="Google Shape;608;p33"/>
          <p:cNvPicPr preferRelativeResize="0"/>
          <p:nvPr/>
        </p:nvPicPr>
        <p:blipFill rotWithShape="1">
          <a:blip r:embed="rId4">
            <a:alphaModFix/>
          </a:blip>
          <a:srcRect b="1830" l="0" r="0" t="1830"/>
          <a:stretch/>
        </p:blipFill>
        <p:spPr>
          <a:xfrm>
            <a:off x="429768" y="2701248"/>
            <a:ext cx="785566" cy="606900"/>
          </a:xfrm>
          <a:prstGeom prst="rect">
            <a:avLst/>
          </a:prstGeom>
          <a:noFill/>
          <a:ln>
            <a:noFill/>
          </a:ln>
        </p:spPr>
      </p:pic>
      <p:pic>
        <p:nvPicPr>
          <p:cNvPr id="609" name="Google Shape;609;p33"/>
          <p:cNvPicPr preferRelativeResize="0"/>
          <p:nvPr/>
        </p:nvPicPr>
        <p:blipFill rotWithShape="1">
          <a:blip r:embed="rId5">
            <a:alphaModFix/>
          </a:blip>
          <a:srcRect b="1830" l="0" r="0" t="1830"/>
          <a:stretch/>
        </p:blipFill>
        <p:spPr>
          <a:xfrm>
            <a:off x="429768" y="3392773"/>
            <a:ext cx="785567" cy="606900"/>
          </a:xfrm>
          <a:prstGeom prst="rect">
            <a:avLst/>
          </a:prstGeom>
          <a:noFill/>
          <a:ln>
            <a:noFill/>
          </a:ln>
        </p:spPr>
      </p:pic>
      <p:pic>
        <p:nvPicPr>
          <p:cNvPr id="610" name="Google Shape;610;p33"/>
          <p:cNvPicPr preferRelativeResize="0"/>
          <p:nvPr/>
        </p:nvPicPr>
        <p:blipFill rotWithShape="1">
          <a:blip r:embed="rId6">
            <a:alphaModFix/>
          </a:blip>
          <a:srcRect b="1830" l="0" r="0" t="1830"/>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3. Bullets 1–5 (Gray)">
  <p:cSld name="CUSTOM_2_7_1_4_1_1">
    <p:spTree>
      <p:nvGrpSpPr>
        <p:cNvPr id="611" name="Shape 611"/>
        <p:cNvGrpSpPr/>
        <p:nvPr/>
      </p:nvGrpSpPr>
      <p:grpSpPr>
        <a:xfrm>
          <a:off x="0" y="0"/>
          <a:ext cx="0" cy="0"/>
          <a:chOff x="0" y="0"/>
          <a:chExt cx="0" cy="0"/>
        </a:xfrm>
      </p:grpSpPr>
      <p:sp>
        <p:nvSpPr>
          <p:cNvPr id="612" name="Google Shape;612;p34"/>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3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4" name="Google Shape;614;p3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15" name="Google Shape;615;p3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16" name="Google Shape;616;p3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17" name="Google Shape;617;p3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18" name="Google Shape;618;p3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9" name="Google Shape;619;p34"/>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0" name="Google Shape;620;p34"/>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34"/>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34"/>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34"/>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4" name="Google Shape;624;p34"/>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5" name="Google Shape;625;p34"/>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6" name="Google Shape;626;p34"/>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34"/>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28" name="Google Shape;628;p34"/>
          <p:cNvPicPr preferRelativeResize="0"/>
          <p:nvPr/>
        </p:nvPicPr>
        <p:blipFill rotWithShape="1">
          <a:blip r:embed="rId2">
            <a:alphaModFix/>
          </a:blip>
          <a:srcRect b="1765" l="0" r="0" t="1774"/>
          <a:stretch/>
        </p:blipFill>
        <p:spPr>
          <a:xfrm>
            <a:off x="429768" y="1314036"/>
            <a:ext cx="785567" cy="606900"/>
          </a:xfrm>
          <a:prstGeom prst="rect">
            <a:avLst/>
          </a:prstGeom>
          <a:noFill/>
          <a:ln>
            <a:noFill/>
          </a:ln>
        </p:spPr>
      </p:pic>
      <p:pic>
        <p:nvPicPr>
          <p:cNvPr id="629" name="Google Shape;629;p34"/>
          <p:cNvPicPr preferRelativeResize="0"/>
          <p:nvPr/>
        </p:nvPicPr>
        <p:blipFill rotWithShape="1">
          <a:blip r:embed="rId3">
            <a:alphaModFix/>
          </a:blip>
          <a:srcRect b="1765" l="0" r="0" t="1774"/>
          <a:stretch/>
        </p:blipFill>
        <p:spPr>
          <a:xfrm>
            <a:off x="429768" y="2010348"/>
            <a:ext cx="785566" cy="606900"/>
          </a:xfrm>
          <a:prstGeom prst="rect">
            <a:avLst/>
          </a:prstGeom>
          <a:noFill/>
          <a:ln>
            <a:noFill/>
          </a:ln>
        </p:spPr>
      </p:pic>
      <p:pic>
        <p:nvPicPr>
          <p:cNvPr id="630" name="Google Shape;630;p34"/>
          <p:cNvPicPr preferRelativeResize="0"/>
          <p:nvPr/>
        </p:nvPicPr>
        <p:blipFill rotWithShape="1">
          <a:blip r:embed="rId4">
            <a:alphaModFix/>
          </a:blip>
          <a:srcRect b="1765" l="0" r="0" t="1774"/>
          <a:stretch/>
        </p:blipFill>
        <p:spPr>
          <a:xfrm>
            <a:off x="429768" y="2701248"/>
            <a:ext cx="785566" cy="606900"/>
          </a:xfrm>
          <a:prstGeom prst="rect">
            <a:avLst/>
          </a:prstGeom>
          <a:noFill/>
          <a:ln>
            <a:noFill/>
          </a:ln>
        </p:spPr>
      </p:pic>
      <p:pic>
        <p:nvPicPr>
          <p:cNvPr id="631" name="Google Shape;631;p34"/>
          <p:cNvPicPr preferRelativeResize="0"/>
          <p:nvPr/>
        </p:nvPicPr>
        <p:blipFill rotWithShape="1">
          <a:blip r:embed="rId5">
            <a:alphaModFix/>
          </a:blip>
          <a:srcRect b="1765" l="0" r="0" t="1774"/>
          <a:stretch/>
        </p:blipFill>
        <p:spPr>
          <a:xfrm>
            <a:off x="429768" y="3392773"/>
            <a:ext cx="785566" cy="606900"/>
          </a:xfrm>
          <a:prstGeom prst="rect">
            <a:avLst/>
          </a:prstGeom>
          <a:noFill/>
          <a:ln>
            <a:noFill/>
          </a:ln>
        </p:spPr>
      </p:pic>
      <p:pic>
        <p:nvPicPr>
          <p:cNvPr id="632" name="Google Shape;632;p34"/>
          <p:cNvPicPr preferRelativeResize="0"/>
          <p:nvPr/>
        </p:nvPicPr>
        <p:blipFill rotWithShape="1">
          <a:blip r:embed="rId5">
            <a:alphaModFix/>
          </a:blip>
          <a:srcRect b="1765" l="0" r="0" t="1774"/>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4. Bullets 1–5 (Blue)">
  <p:cSld name="CUSTOM_2_7_1_4_1_1_1">
    <p:spTree>
      <p:nvGrpSpPr>
        <p:cNvPr id="633" name="Shape 633"/>
        <p:cNvGrpSpPr/>
        <p:nvPr/>
      </p:nvGrpSpPr>
      <p:grpSpPr>
        <a:xfrm>
          <a:off x="0" y="0"/>
          <a:ext cx="0" cy="0"/>
          <a:chOff x="0" y="0"/>
          <a:chExt cx="0" cy="0"/>
        </a:xfrm>
      </p:grpSpPr>
      <p:sp>
        <p:nvSpPr>
          <p:cNvPr id="634" name="Google Shape;634;p35"/>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3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36" name="Google Shape;636;p3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37" name="Google Shape;637;p3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38" name="Google Shape;638;p3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39" name="Google Shape;639;p3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40" name="Google Shape;640;p3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1" name="Google Shape;641;p35"/>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2" name="Google Shape;642;p35"/>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35"/>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35"/>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35"/>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6" name="Google Shape;646;p35"/>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7" name="Google Shape;647;p35"/>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8" name="Google Shape;648;p35"/>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35"/>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50" name="Google Shape;650;p35"/>
          <p:cNvPicPr preferRelativeResize="0"/>
          <p:nvPr/>
        </p:nvPicPr>
        <p:blipFill rotWithShape="1">
          <a:blip r:embed="rId2">
            <a:alphaModFix/>
          </a:blip>
          <a:srcRect b="465" l="0" r="0" t="475"/>
          <a:stretch/>
        </p:blipFill>
        <p:spPr>
          <a:xfrm>
            <a:off x="429768" y="1314036"/>
            <a:ext cx="785567" cy="606900"/>
          </a:xfrm>
          <a:prstGeom prst="rect">
            <a:avLst/>
          </a:prstGeom>
          <a:noFill/>
          <a:ln>
            <a:noFill/>
          </a:ln>
        </p:spPr>
      </p:pic>
      <p:pic>
        <p:nvPicPr>
          <p:cNvPr id="651" name="Google Shape;651;p35"/>
          <p:cNvPicPr preferRelativeResize="0"/>
          <p:nvPr/>
        </p:nvPicPr>
        <p:blipFill rotWithShape="1">
          <a:blip r:embed="rId3">
            <a:alphaModFix/>
          </a:blip>
          <a:srcRect b="465" l="0" r="0" t="475"/>
          <a:stretch/>
        </p:blipFill>
        <p:spPr>
          <a:xfrm>
            <a:off x="429768" y="2010348"/>
            <a:ext cx="785566" cy="606900"/>
          </a:xfrm>
          <a:prstGeom prst="rect">
            <a:avLst/>
          </a:prstGeom>
          <a:noFill/>
          <a:ln>
            <a:noFill/>
          </a:ln>
        </p:spPr>
      </p:pic>
      <p:pic>
        <p:nvPicPr>
          <p:cNvPr id="652" name="Google Shape;652;p35"/>
          <p:cNvPicPr preferRelativeResize="0"/>
          <p:nvPr/>
        </p:nvPicPr>
        <p:blipFill rotWithShape="1">
          <a:blip r:embed="rId4">
            <a:alphaModFix/>
          </a:blip>
          <a:srcRect b="465" l="0" r="0" t="475"/>
          <a:stretch/>
        </p:blipFill>
        <p:spPr>
          <a:xfrm>
            <a:off x="429768" y="2701248"/>
            <a:ext cx="785566" cy="606900"/>
          </a:xfrm>
          <a:prstGeom prst="rect">
            <a:avLst/>
          </a:prstGeom>
          <a:noFill/>
          <a:ln>
            <a:noFill/>
          </a:ln>
        </p:spPr>
      </p:pic>
      <p:pic>
        <p:nvPicPr>
          <p:cNvPr id="653" name="Google Shape;653;p35"/>
          <p:cNvPicPr preferRelativeResize="0"/>
          <p:nvPr/>
        </p:nvPicPr>
        <p:blipFill rotWithShape="1">
          <a:blip r:embed="rId5">
            <a:alphaModFix/>
          </a:blip>
          <a:srcRect b="465" l="0" r="0" t="475"/>
          <a:stretch/>
        </p:blipFill>
        <p:spPr>
          <a:xfrm>
            <a:off x="429768" y="3392773"/>
            <a:ext cx="785566" cy="606900"/>
          </a:xfrm>
          <a:prstGeom prst="rect">
            <a:avLst/>
          </a:prstGeom>
          <a:noFill/>
          <a:ln>
            <a:noFill/>
          </a:ln>
        </p:spPr>
      </p:pic>
      <p:pic>
        <p:nvPicPr>
          <p:cNvPr id="654" name="Google Shape;654;p35"/>
          <p:cNvPicPr preferRelativeResize="0"/>
          <p:nvPr/>
        </p:nvPicPr>
        <p:blipFill rotWithShape="1">
          <a:blip r:embed="rId6">
            <a:alphaModFix/>
          </a:blip>
          <a:srcRect b="465" l="0" r="0" t="475"/>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5. Bullets 1–6 (Green)">
  <p:cSld name="CUSTOM_2_7_1_3_1_1_3_1">
    <p:spTree>
      <p:nvGrpSpPr>
        <p:cNvPr id="655" name="Shape 655"/>
        <p:cNvGrpSpPr/>
        <p:nvPr/>
      </p:nvGrpSpPr>
      <p:grpSpPr>
        <a:xfrm>
          <a:off x="0" y="0"/>
          <a:ext cx="0" cy="0"/>
          <a:chOff x="0" y="0"/>
          <a:chExt cx="0" cy="0"/>
        </a:xfrm>
      </p:grpSpPr>
      <p:sp>
        <p:nvSpPr>
          <p:cNvPr id="656" name="Google Shape;656;p36"/>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3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8" name="Google Shape;658;p3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59" name="Google Shape;659;p3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60" name="Google Shape;660;p3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61" name="Google Shape;661;p3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62" name="Google Shape;662;p3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3" name="Google Shape;663;p36"/>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4" name="Google Shape;664;p36"/>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36"/>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36"/>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36"/>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36"/>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36"/>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0" name="Google Shape;670;p36"/>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1" name="Google Shape;671;p36"/>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2" name="Google Shape;672;p36"/>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3" name="Google Shape;673;p36"/>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74" name="Google Shape;674;p36"/>
          <p:cNvPicPr preferRelativeResize="0"/>
          <p:nvPr/>
        </p:nvPicPr>
        <p:blipFill rotWithShape="1">
          <a:blip r:embed="rId2">
            <a:alphaModFix/>
          </a:blip>
          <a:srcRect b="1830" l="0" r="0" t="1830"/>
          <a:stretch/>
        </p:blipFill>
        <p:spPr>
          <a:xfrm>
            <a:off x="429768" y="1261872"/>
            <a:ext cx="577804" cy="446400"/>
          </a:xfrm>
          <a:prstGeom prst="rect">
            <a:avLst/>
          </a:prstGeom>
          <a:noFill/>
          <a:ln>
            <a:noFill/>
          </a:ln>
        </p:spPr>
      </p:pic>
      <p:pic>
        <p:nvPicPr>
          <p:cNvPr id="675" name="Google Shape;675;p36"/>
          <p:cNvPicPr preferRelativeResize="0"/>
          <p:nvPr/>
        </p:nvPicPr>
        <p:blipFill rotWithShape="1">
          <a:blip r:embed="rId3">
            <a:alphaModFix/>
          </a:blip>
          <a:srcRect b="238" l="0" r="0" t="228"/>
          <a:stretch/>
        </p:blipFill>
        <p:spPr>
          <a:xfrm>
            <a:off x="429768" y="1848847"/>
            <a:ext cx="577805" cy="446400"/>
          </a:xfrm>
          <a:prstGeom prst="rect">
            <a:avLst/>
          </a:prstGeom>
          <a:noFill/>
          <a:ln>
            <a:noFill/>
          </a:ln>
        </p:spPr>
      </p:pic>
      <p:pic>
        <p:nvPicPr>
          <p:cNvPr id="676" name="Google Shape;676;p36"/>
          <p:cNvPicPr preferRelativeResize="0"/>
          <p:nvPr/>
        </p:nvPicPr>
        <p:blipFill rotWithShape="1">
          <a:blip r:embed="rId2">
            <a:alphaModFix/>
          </a:blip>
          <a:srcRect b="1830" l="0" r="0" t="1830"/>
          <a:stretch/>
        </p:blipFill>
        <p:spPr>
          <a:xfrm>
            <a:off x="429768" y="2439922"/>
            <a:ext cx="577804" cy="446400"/>
          </a:xfrm>
          <a:prstGeom prst="rect">
            <a:avLst/>
          </a:prstGeom>
          <a:noFill/>
          <a:ln>
            <a:noFill/>
          </a:ln>
        </p:spPr>
      </p:pic>
      <p:pic>
        <p:nvPicPr>
          <p:cNvPr id="677" name="Google Shape;677;p36"/>
          <p:cNvPicPr preferRelativeResize="0"/>
          <p:nvPr/>
        </p:nvPicPr>
        <p:blipFill rotWithShape="1">
          <a:blip r:embed="rId4">
            <a:alphaModFix/>
          </a:blip>
          <a:srcRect b="238" l="0" r="0" t="228"/>
          <a:stretch/>
        </p:blipFill>
        <p:spPr>
          <a:xfrm>
            <a:off x="429768" y="3040985"/>
            <a:ext cx="577805" cy="446400"/>
          </a:xfrm>
          <a:prstGeom prst="rect">
            <a:avLst/>
          </a:prstGeom>
          <a:noFill/>
          <a:ln>
            <a:noFill/>
          </a:ln>
        </p:spPr>
      </p:pic>
      <p:pic>
        <p:nvPicPr>
          <p:cNvPr id="678" name="Google Shape;678;p36"/>
          <p:cNvPicPr preferRelativeResize="0"/>
          <p:nvPr/>
        </p:nvPicPr>
        <p:blipFill rotWithShape="1">
          <a:blip r:embed="rId2">
            <a:alphaModFix/>
          </a:blip>
          <a:srcRect b="1830" l="0" r="0" t="1830"/>
          <a:stretch/>
        </p:blipFill>
        <p:spPr>
          <a:xfrm>
            <a:off x="429768" y="3622122"/>
            <a:ext cx="577804" cy="446400"/>
          </a:xfrm>
          <a:prstGeom prst="rect">
            <a:avLst/>
          </a:prstGeom>
          <a:noFill/>
          <a:ln>
            <a:noFill/>
          </a:ln>
        </p:spPr>
      </p:pic>
      <p:pic>
        <p:nvPicPr>
          <p:cNvPr id="679" name="Google Shape;679;p36"/>
          <p:cNvPicPr preferRelativeResize="0"/>
          <p:nvPr/>
        </p:nvPicPr>
        <p:blipFill rotWithShape="1">
          <a:blip r:embed="rId5">
            <a:alphaModFix/>
          </a:blip>
          <a:srcRect b="238" l="0" r="0" t="228"/>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6. Bullets 1–6 (Yellow/Green)">
  <p:cSld name="CUSTOM_2_7_1_3_1_1_3_2">
    <p:spTree>
      <p:nvGrpSpPr>
        <p:cNvPr id="680" name="Shape 680"/>
        <p:cNvGrpSpPr/>
        <p:nvPr/>
      </p:nvGrpSpPr>
      <p:grpSpPr>
        <a:xfrm>
          <a:off x="0" y="0"/>
          <a:ext cx="0" cy="0"/>
          <a:chOff x="0" y="0"/>
          <a:chExt cx="0" cy="0"/>
        </a:xfrm>
      </p:grpSpPr>
      <p:sp>
        <p:nvSpPr>
          <p:cNvPr id="681" name="Google Shape;681;p37"/>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3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3" name="Google Shape;683;p3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84" name="Google Shape;684;p3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85" name="Google Shape;685;p3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86" name="Google Shape;686;p3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87" name="Google Shape;687;p3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8" name="Google Shape;688;p37"/>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9" name="Google Shape;689;p37"/>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37"/>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37"/>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37"/>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37"/>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37"/>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5" name="Google Shape;695;p37"/>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6" name="Google Shape;696;p37"/>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7" name="Google Shape;697;p37"/>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8" name="Google Shape;698;p37"/>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99" name="Google Shape;699;p37"/>
          <p:cNvPicPr preferRelativeResize="0"/>
          <p:nvPr/>
        </p:nvPicPr>
        <p:blipFill rotWithShape="1">
          <a:blip r:embed="rId2">
            <a:alphaModFix/>
          </a:blip>
          <a:srcRect b="1830" l="0" r="0" t="1830"/>
          <a:stretch/>
        </p:blipFill>
        <p:spPr>
          <a:xfrm>
            <a:off x="429768" y="1261872"/>
            <a:ext cx="577804" cy="446400"/>
          </a:xfrm>
          <a:prstGeom prst="rect">
            <a:avLst/>
          </a:prstGeom>
          <a:noFill/>
          <a:ln>
            <a:noFill/>
          </a:ln>
        </p:spPr>
      </p:pic>
      <p:pic>
        <p:nvPicPr>
          <p:cNvPr id="700" name="Google Shape;700;p37"/>
          <p:cNvPicPr preferRelativeResize="0"/>
          <p:nvPr/>
        </p:nvPicPr>
        <p:blipFill rotWithShape="1">
          <a:blip r:embed="rId2">
            <a:alphaModFix/>
          </a:blip>
          <a:srcRect b="1830" l="0" r="0" t="1830"/>
          <a:stretch/>
        </p:blipFill>
        <p:spPr>
          <a:xfrm>
            <a:off x="429768" y="1848847"/>
            <a:ext cx="577804" cy="446400"/>
          </a:xfrm>
          <a:prstGeom prst="rect">
            <a:avLst/>
          </a:prstGeom>
          <a:noFill/>
          <a:ln>
            <a:noFill/>
          </a:ln>
        </p:spPr>
      </p:pic>
      <p:pic>
        <p:nvPicPr>
          <p:cNvPr id="701" name="Google Shape;701;p37"/>
          <p:cNvPicPr preferRelativeResize="0"/>
          <p:nvPr/>
        </p:nvPicPr>
        <p:blipFill rotWithShape="1">
          <a:blip r:embed="rId2">
            <a:alphaModFix/>
          </a:blip>
          <a:srcRect b="1830" l="0" r="0" t="1830"/>
          <a:stretch/>
        </p:blipFill>
        <p:spPr>
          <a:xfrm>
            <a:off x="429768" y="2439922"/>
            <a:ext cx="577804" cy="446400"/>
          </a:xfrm>
          <a:prstGeom prst="rect">
            <a:avLst/>
          </a:prstGeom>
          <a:noFill/>
          <a:ln>
            <a:noFill/>
          </a:ln>
        </p:spPr>
      </p:pic>
      <p:pic>
        <p:nvPicPr>
          <p:cNvPr id="702" name="Google Shape;702;p37"/>
          <p:cNvPicPr preferRelativeResize="0"/>
          <p:nvPr/>
        </p:nvPicPr>
        <p:blipFill rotWithShape="1">
          <a:blip r:embed="rId2">
            <a:alphaModFix/>
          </a:blip>
          <a:srcRect b="1830" l="0" r="0" t="1830"/>
          <a:stretch/>
        </p:blipFill>
        <p:spPr>
          <a:xfrm>
            <a:off x="429768" y="3040985"/>
            <a:ext cx="577804" cy="446400"/>
          </a:xfrm>
          <a:prstGeom prst="rect">
            <a:avLst/>
          </a:prstGeom>
          <a:noFill/>
          <a:ln>
            <a:noFill/>
          </a:ln>
        </p:spPr>
      </p:pic>
      <p:pic>
        <p:nvPicPr>
          <p:cNvPr id="703" name="Google Shape;703;p37"/>
          <p:cNvPicPr preferRelativeResize="0"/>
          <p:nvPr/>
        </p:nvPicPr>
        <p:blipFill rotWithShape="1">
          <a:blip r:embed="rId2">
            <a:alphaModFix/>
          </a:blip>
          <a:srcRect b="1830" l="0" r="0" t="1830"/>
          <a:stretch/>
        </p:blipFill>
        <p:spPr>
          <a:xfrm>
            <a:off x="429768" y="3622122"/>
            <a:ext cx="577804" cy="446400"/>
          </a:xfrm>
          <a:prstGeom prst="rect">
            <a:avLst/>
          </a:prstGeom>
          <a:noFill/>
          <a:ln>
            <a:noFill/>
          </a:ln>
        </p:spPr>
      </p:pic>
      <p:pic>
        <p:nvPicPr>
          <p:cNvPr id="704" name="Google Shape;704;p37"/>
          <p:cNvPicPr preferRelativeResize="0"/>
          <p:nvPr/>
        </p:nvPicPr>
        <p:blipFill rotWithShape="1">
          <a:blip r:embed="rId2">
            <a:alphaModFix/>
          </a:blip>
          <a:srcRect b="1830" l="0" r="0" t="1830"/>
          <a:stretch/>
        </p:blipFill>
        <p:spPr>
          <a:xfrm>
            <a:off x="429768" y="4203272"/>
            <a:ext cx="577804"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7. Bullets 1–6 (Gray)">
  <p:cSld name="CUSTOM_2_7_1_3_1_1_3_3">
    <p:spTree>
      <p:nvGrpSpPr>
        <p:cNvPr id="705" name="Shape 705"/>
        <p:cNvGrpSpPr/>
        <p:nvPr/>
      </p:nvGrpSpPr>
      <p:grpSpPr>
        <a:xfrm>
          <a:off x="0" y="0"/>
          <a:ext cx="0" cy="0"/>
          <a:chOff x="0" y="0"/>
          <a:chExt cx="0" cy="0"/>
        </a:xfrm>
      </p:grpSpPr>
      <p:sp>
        <p:nvSpPr>
          <p:cNvPr id="706" name="Google Shape;706;p38"/>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3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08" name="Google Shape;708;p3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09" name="Google Shape;709;p3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10" name="Google Shape;710;p3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11" name="Google Shape;711;p3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12" name="Google Shape;712;p3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3" name="Google Shape;713;p38"/>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4" name="Google Shape;714;p38"/>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38"/>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38"/>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38"/>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38"/>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38"/>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0" name="Google Shape;720;p38"/>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1" name="Google Shape;721;p38"/>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2" name="Google Shape;722;p38"/>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3" name="Google Shape;723;p38"/>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24" name="Google Shape;724;p38"/>
          <p:cNvPicPr preferRelativeResize="0"/>
          <p:nvPr/>
        </p:nvPicPr>
        <p:blipFill rotWithShape="1">
          <a:blip r:embed="rId2">
            <a:alphaModFix/>
          </a:blip>
          <a:srcRect b="1765" l="0" r="0" t="1774"/>
          <a:stretch/>
        </p:blipFill>
        <p:spPr>
          <a:xfrm>
            <a:off x="429768" y="1261872"/>
            <a:ext cx="577805" cy="446400"/>
          </a:xfrm>
          <a:prstGeom prst="rect">
            <a:avLst/>
          </a:prstGeom>
          <a:noFill/>
          <a:ln>
            <a:noFill/>
          </a:ln>
        </p:spPr>
      </p:pic>
      <p:pic>
        <p:nvPicPr>
          <p:cNvPr id="725" name="Google Shape;725;p38"/>
          <p:cNvPicPr preferRelativeResize="0"/>
          <p:nvPr/>
        </p:nvPicPr>
        <p:blipFill rotWithShape="1">
          <a:blip r:embed="rId3">
            <a:alphaModFix/>
          </a:blip>
          <a:srcRect b="1765" l="0" r="0" t="1774"/>
          <a:stretch/>
        </p:blipFill>
        <p:spPr>
          <a:xfrm>
            <a:off x="429768" y="1848847"/>
            <a:ext cx="577805" cy="446400"/>
          </a:xfrm>
          <a:prstGeom prst="rect">
            <a:avLst/>
          </a:prstGeom>
          <a:noFill/>
          <a:ln>
            <a:noFill/>
          </a:ln>
        </p:spPr>
      </p:pic>
      <p:pic>
        <p:nvPicPr>
          <p:cNvPr id="726" name="Google Shape;726;p38"/>
          <p:cNvPicPr preferRelativeResize="0"/>
          <p:nvPr/>
        </p:nvPicPr>
        <p:blipFill rotWithShape="1">
          <a:blip r:embed="rId4">
            <a:alphaModFix/>
          </a:blip>
          <a:srcRect b="1765" l="0" r="0" t="1774"/>
          <a:stretch/>
        </p:blipFill>
        <p:spPr>
          <a:xfrm>
            <a:off x="429768" y="2439922"/>
            <a:ext cx="577805" cy="446400"/>
          </a:xfrm>
          <a:prstGeom prst="rect">
            <a:avLst/>
          </a:prstGeom>
          <a:noFill/>
          <a:ln>
            <a:noFill/>
          </a:ln>
        </p:spPr>
      </p:pic>
      <p:pic>
        <p:nvPicPr>
          <p:cNvPr id="727" name="Google Shape;727;p38"/>
          <p:cNvPicPr preferRelativeResize="0"/>
          <p:nvPr/>
        </p:nvPicPr>
        <p:blipFill rotWithShape="1">
          <a:blip r:embed="rId5">
            <a:alphaModFix/>
          </a:blip>
          <a:srcRect b="1765" l="0" r="0" t="1774"/>
          <a:stretch/>
        </p:blipFill>
        <p:spPr>
          <a:xfrm>
            <a:off x="429768" y="3040985"/>
            <a:ext cx="577805" cy="446400"/>
          </a:xfrm>
          <a:prstGeom prst="rect">
            <a:avLst/>
          </a:prstGeom>
          <a:noFill/>
          <a:ln>
            <a:noFill/>
          </a:ln>
        </p:spPr>
      </p:pic>
      <p:pic>
        <p:nvPicPr>
          <p:cNvPr id="728" name="Google Shape;728;p38"/>
          <p:cNvPicPr preferRelativeResize="0"/>
          <p:nvPr/>
        </p:nvPicPr>
        <p:blipFill rotWithShape="1">
          <a:blip r:embed="rId6">
            <a:alphaModFix/>
          </a:blip>
          <a:srcRect b="1765" l="0" r="0" t="1774"/>
          <a:stretch/>
        </p:blipFill>
        <p:spPr>
          <a:xfrm>
            <a:off x="429768" y="3622122"/>
            <a:ext cx="577805" cy="446400"/>
          </a:xfrm>
          <a:prstGeom prst="rect">
            <a:avLst/>
          </a:prstGeom>
          <a:noFill/>
          <a:ln>
            <a:noFill/>
          </a:ln>
        </p:spPr>
      </p:pic>
      <p:pic>
        <p:nvPicPr>
          <p:cNvPr id="729" name="Google Shape;729;p38"/>
          <p:cNvPicPr preferRelativeResize="0"/>
          <p:nvPr/>
        </p:nvPicPr>
        <p:blipFill rotWithShape="1">
          <a:blip r:embed="rId7">
            <a:alphaModFix/>
          </a:blip>
          <a:srcRect b="1765" l="0" r="0" t="1774"/>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8. Bullets 1–6 (Blue)">
  <p:cSld name="CUSTOM_2_7_1_3_1_1_3_2_1">
    <p:spTree>
      <p:nvGrpSpPr>
        <p:cNvPr id="730" name="Shape 730"/>
        <p:cNvGrpSpPr/>
        <p:nvPr/>
      </p:nvGrpSpPr>
      <p:grpSpPr>
        <a:xfrm>
          <a:off x="0" y="0"/>
          <a:ext cx="0" cy="0"/>
          <a:chOff x="0" y="0"/>
          <a:chExt cx="0" cy="0"/>
        </a:xfrm>
      </p:grpSpPr>
      <p:sp>
        <p:nvSpPr>
          <p:cNvPr id="731" name="Google Shape;731;p39"/>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3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3" name="Google Shape;733;p3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34" name="Google Shape;734;p3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35" name="Google Shape;735;p3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36" name="Google Shape;736;p3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37" name="Google Shape;737;p3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8" name="Google Shape;738;p39"/>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9" name="Google Shape;739;p39"/>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39"/>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39"/>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39"/>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39"/>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39"/>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5" name="Google Shape;745;p39"/>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6" name="Google Shape;746;p39"/>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7" name="Google Shape;747;p39"/>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8" name="Google Shape;748;p39"/>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49" name="Google Shape;749;p39"/>
          <p:cNvPicPr preferRelativeResize="0"/>
          <p:nvPr/>
        </p:nvPicPr>
        <p:blipFill rotWithShape="1">
          <a:blip r:embed="rId2">
            <a:alphaModFix/>
          </a:blip>
          <a:srcRect b="475" l="0" r="0" t="465"/>
          <a:stretch/>
        </p:blipFill>
        <p:spPr>
          <a:xfrm>
            <a:off x="429768" y="1261872"/>
            <a:ext cx="577805" cy="446400"/>
          </a:xfrm>
          <a:prstGeom prst="rect">
            <a:avLst/>
          </a:prstGeom>
          <a:noFill/>
          <a:ln>
            <a:noFill/>
          </a:ln>
        </p:spPr>
      </p:pic>
      <p:pic>
        <p:nvPicPr>
          <p:cNvPr id="750" name="Google Shape;750;p39"/>
          <p:cNvPicPr preferRelativeResize="0"/>
          <p:nvPr/>
        </p:nvPicPr>
        <p:blipFill rotWithShape="1">
          <a:blip r:embed="rId3">
            <a:alphaModFix/>
          </a:blip>
          <a:srcRect b="475" l="0" r="0" t="465"/>
          <a:stretch/>
        </p:blipFill>
        <p:spPr>
          <a:xfrm>
            <a:off x="429768" y="1848847"/>
            <a:ext cx="577805" cy="446400"/>
          </a:xfrm>
          <a:prstGeom prst="rect">
            <a:avLst/>
          </a:prstGeom>
          <a:noFill/>
          <a:ln>
            <a:noFill/>
          </a:ln>
        </p:spPr>
      </p:pic>
      <p:pic>
        <p:nvPicPr>
          <p:cNvPr id="751" name="Google Shape;751;p39"/>
          <p:cNvPicPr preferRelativeResize="0"/>
          <p:nvPr/>
        </p:nvPicPr>
        <p:blipFill rotWithShape="1">
          <a:blip r:embed="rId4">
            <a:alphaModFix/>
          </a:blip>
          <a:srcRect b="475" l="0" r="0" t="465"/>
          <a:stretch/>
        </p:blipFill>
        <p:spPr>
          <a:xfrm>
            <a:off x="429768" y="2439922"/>
            <a:ext cx="577805" cy="446400"/>
          </a:xfrm>
          <a:prstGeom prst="rect">
            <a:avLst/>
          </a:prstGeom>
          <a:noFill/>
          <a:ln>
            <a:noFill/>
          </a:ln>
        </p:spPr>
      </p:pic>
      <p:pic>
        <p:nvPicPr>
          <p:cNvPr id="752" name="Google Shape;752;p39"/>
          <p:cNvPicPr preferRelativeResize="0"/>
          <p:nvPr/>
        </p:nvPicPr>
        <p:blipFill rotWithShape="1">
          <a:blip r:embed="rId5">
            <a:alphaModFix/>
          </a:blip>
          <a:srcRect b="475" l="0" r="0" t="465"/>
          <a:stretch/>
        </p:blipFill>
        <p:spPr>
          <a:xfrm>
            <a:off x="429768" y="3040985"/>
            <a:ext cx="577805" cy="446400"/>
          </a:xfrm>
          <a:prstGeom prst="rect">
            <a:avLst/>
          </a:prstGeom>
          <a:noFill/>
          <a:ln>
            <a:noFill/>
          </a:ln>
        </p:spPr>
      </p:pic>
      <p:pic>
        <p:nvPicPr>
          <p:cNvPr id="753" name="Google Shape;753;p39"/>
          <p:cNvPicPr preferRelativeResize="0"/>
          <p:nvPr/>
        </p:nvPicPr>
        <p:blipFill rotWithShape="1">
          <a:blip r:embed="rId6">
            <a:alphaModFix/>
          </a:blip>
          <a:srcRect b="475" l="0" r="0" t="465"/>
          <a:stretch/>
        </p:blipFill>
        <p:spPr>
          <a:xfrm>
            <a:off x="429768" y="3622122"/>
            <a:ext cx="577805" cy="446400"/>
          </a:xfrm>
          <a:prstGeom prst="rect">
            <a:avLst/>
          </a:prstGeom>
          <a:noFill/>
          <a:ln>
            <a:noFill/>
          </a:ln>
        </p:spPr>
      </p:pic>
      <p:pic>
        <p:nvPicPr>
          <p:cNvPr id="754" name="Google Shape;754;p39"/>
          <p:cNvPicPr preferRelativeResize="0"/>
          <p:nvPr/>
        </p:nvPicPr>
        <p:blipFill rotWithShape="1">
          <a:blip r:embed="rId7">
            <a:alphaModFix/>
          </a:blip>
          <a:srcRect b="475" l="0" r="0" t="465"/>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9. Bullets 1–7 (Green)">
  <p:cSld name="CUSTOM_2_7_1_3_1_1_1_2">
    <p:spTree>
      <p:nvGrpSpPr>
        <p:cNvPr id="755" name="Shape 755"/>
        <p:cNvGrpSpPr/>
        <p:nvPr/>
      </p:nvGrpSpPr>
      <p:grpSpPr>
        <a:xfrm>
          <a:off x="0" y="0"/>
          <a:ext cx="0" cy="0"/>
          <a:chOff x="0" y="0"/>
          <a:chExt cx="0" cy="0"/>
        </a:xfrm>
      </p:grpSpPr>
      <p:sp>
        <p:nvSpPr>
          <p:cNvPr id="756" name="Google Shape;756;p40"/>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4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8" name="Google Shape;758;p4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59" name="Google Shape;759;p4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60" name="Google Shape;760;p4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61" name="Google Shape;761;p4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62" name="Google Shape;762;p4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3" name="Google Shape;763;p40"/>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4" name="Google Shape;764;p40"/>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40"/>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6" name="Google Shape;766;p40"/>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40"/>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8" name="Google Shape;768;p40"/>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40"/>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70" name="Google Shape;770;p40"/>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40"/>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72" name="Google Shape;772;p40"/>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40"/>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74" name="Google Shape;774;p40"/>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40"/>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76" name="Google Shape;776;p40"/>
          <p:cNvPicPr preferRelativeResize="0"/>
          <p:nvPr/>
        </p:nvPicPr>
        <p:blipFill rotWithShape="1">
          <a:blip r:embed="rId2">
            <a:alphaModFix/>
          </a:blip>
          <a:srcRect b="1830" l="0" r="0" t="1830"/>
          <a:stretch/>
        </p:blipFill>
        <p:spPr>
          <a:xfrm>
            <a:off x="429768" y="1171588"/>
            <a:ext cx="521208" cy="396118"/>
          </a:xfrm>
          <a:prstGeom prst="rect">
            <a:avLst/>
          </a:prstGeom>
          <a:noFill/>
          <a:ln>
            <a:noFill/>
          </a:ln>
        </p:spPr>
      </p:pic>
      <p:pic>
        <p:nvPicPr>
          <p:cNvPr id="777" name="Google Shape;777;p40"/>
          <p:cNvPicPr preferRelativeResize="0"/>
          <p:nvPr/>
        </p:nvPicPr>
        <p:blipFill rotWithShape="1">
          <a:blip r:embed="rId3">
            <a:alphaModFix/>
          </a:blip>
          <a:srcRect b="1037" l="0" r="0" t="1047"/>
          <a:stretch/>
        </p:blipFill>
        <p:spPr>
          <a:xfrm>
            <a:off x="429768" y="1709650"/>
            <a:ext cx="521208" cy="396118"/>
          </a:xfrm>
          <a:prstGeom prst="rect">
            <a:avLst/>
          </a:prstGeom>
          <a:noFill/>
          <a:ln>
            <a:noFill/>
          </a:ln>
        </p:spPr>
      </p:pic>
      <p:pic>
        <p:nvPicPr>
          <p:cNvPr id="778" name="Google Shape;778;p40"/>
          <p:cNvPicPr preferRelativeResize="0"/>
          <p:nvPr/>
        </p:nvPicPr>
        <p:blipFill rotWithShape="1">
          <a:blip r:embed="rId2">
            <a:alphaModFix/>
          </a:blip>
          <a:srcRect b="1830" l="0" r="0" t="1830"/>
          <a:stretch/>
        </p:blipFill>
        <p:spPr>
          <a:xfrm>
            <a:off x="429768" y="2205600"/>
            <a:ext cx="521208" cy="396118"/>
          </a:xfrm>
          <a:prstGeom prst="rect">
            <a:avLst/>
          </a:prstGeom>
          <a:noFill/>
          <a:ln>
            <a:noFill/>
          </a:ln>
        </p:spPr>
      </p:pic>
      <p:pic>
        <p:nvPicPr>
          <p:cNvPr id="779" name="Google Shape;779;p40"/>
          <p:cNvPicPr preferRelativeResize="0"/>
          <p:nvPr/>
        </p:nvPicPr>
        <p:blipFill rotWithShape="1">
          <a:blip r:embed="rId4">
            <a:alphaModFix/>
          </a:blip>
          <a:srcRect b="1037" l="0" r="0" t="1047"/>
          <a:stretch/>
        </p:blipFill>
        <p:spPr>
          <a:xfrm>
            <a:off x="429768" y="2755163"/>
            <a:ext cx="521208" cy="396118"/>
          </a:xfrm>
          <a:prstGeom prst="rect">
            <a:avLst/>
          </a:prstGeom>
          <a:noFill/>
          <a:ln>
            <a:noFill/>
          </a:ln>
        </p:spPr>
      </p:pic>
      <p:pic>
        <p:nvPicPr>
          <p:cNvPr id="780" name="Google Shape;780;p40"/>
          <p:cNvPicPr preferRelativeResize="0"/>
          <p:nvPr/>
        </p:nvPicPr>
        <p:blipFill rotWithShape="1">
          <a:blip r:embed="rId2">
            <a:alphaModFix/>
          </a:blip>
          <a:srcRect b="1830" l="0" r="0" t="1830"/>
          <a:stretch/>
        </p:blipFill>
        <p:spPr>
          <a:xfrm>
            <a:off x="429768" y="3277788"/>
            <a:ext cx="521208" cy="396118"/>
          </a:xfrm>
          <a:prstGeom prst="rect">
            <a:avLst/>
          </a:prstGeom>
          <a:noFill/>
          <a:ln>
            <a:noFill/>
          </a:ln>
        </p:spPr>
      </p:pic>
      <p:pic>
        <p:nvPicPr>
          <p:cNvPr id="781" name="Google Shape;781;p40"/>
          <p:cNvPicPr preferRelativeResize="0"/>
          <p:nvPr/>
        </p:nvPicPr>
        <p:blipFill rotWithShape="1">
          <a:blip r:embed="rId5">
            <a:alphaModFix/>
          </a:blip>
          <a:srcRect b="1390" l="0" r="0" t="1380"/>
          <a:stretch/>
        </p:blipFill>
        <p:spPr>
          <a:xfrm>
            <a:off x="429768" y="3794760"/>
            <a:ext cx="520980" cy="393192"/>
          </a:xfrm>
          <a:prstGeom prst="rect">
            <a:avLst/>
          </a:prstGeom>
          <a:noFill/>
          <a:ln>
            <a:noFill/>
          </a:ln>
        </p:spPr>
      </p:pic>
      <p:pic>
        <p:nvPicPr>
          <p:cNvPr id="782" name="Google Shape;782;p40"/>
          <p:cNvPicPr preferRelativeResize="0"/>
          <p:nvPr/>
        </p:nvPicPr>
        <p:blipFill rotWithShape="1">
          <a:blip r:embed="rId2">
            <a:alphaModFix/>
          </a:blip>
          <a:srcRect b="1830" l="0" r="0" t="1830"/>
          <a:stretch/>
        </p:blipFill>
        <p:spPr>
          <a:xfrm>
            <a:off x="429768" y="4343400"/>
            <a:ext cx="520979"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 Title Slide:Data Analytics and Visualization">
  <p:cSld name="CUSTOM_2_3_1_1_1_1_1_2_1_2_1_1_1_1_2_1_1_1_1">
    <p:spTree>
      <p:nvGrpSpPr>
        <p:cNvPr id="37" name="Shape 37"/>
        <p:cNvGrpSpPr/>
        <p:nvPr/>
      </p:nvGrpSpPr>
      <p:grpSpPr>
        <a:xfrm>
          <a:off x="0" y="0"/>
          <a:ext cx="0" cy="0"/>
          <a:chOff x="0" y="0"/>
          <a:chExt cx="0" cy="0"/>
        </a:xfrm>
      </p:grpSpPr>
      <p:pic>
        <p:nvPicPr>
          <p:cNvPr id="38" name="Google Shape;38;p5"/>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39" name="Google Shape;39;p5"/>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0" name="Google Shape;40;p5"/>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pic>
        <p:nvPicPr>
          <p:cNvPr id="41" name="Google Shape;41;p5"/>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42" name="Google Shape;42;p5"/>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Analytics and Visualization</a:t>
            </a:r>
            <a:endParaRPr sz="1800">
              <a:solidFill>
                <a:srgbClr val="FFFFFF"/>
              </a:solidFill>
              <a:latin typeface="Roboto Medium"/>
              <a:ea typeface="Roboto Medium"/>
              <a:cs typeface="Roboto Medium"/>
              <a:sym typeface="Roboto Medium"/>
            </a:endParaRPr>
          </a:p>
        </p:txBody>
      </p:sp>
      <p:sp>
        <p:nvSpPr>
          <p:cNvPr id="43" name="Google Shape;43;p5"/>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4" name="Google Shape;44;p5"/>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 name="Google Shape;45;p5"/>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46" name="Google Shape;46;p5"/>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0. Bullets 1–7 (Yellow/Green)">
  <p:cSld name="CUSTOM_2_7_1_3_1_1_1_2_1">
    <p:spTree>
      <p:nvGrpSpPr>
        <p:cNvPr id="783" name="Shape 783"/>
        <p:cNvGrpSpPr/>
        <p:nvPr/>
      </p:nvGrpSpPr>
      <p:grpSpPr>
        <a:xfrm>
          <a:off x="0" y="0"/>
          <a:ext cx="0" cy="0"/>
          <a:chOff x="0" y="0"/>
          <a:chExt cx="0" cy="0"/>
        </a:xfrm>
      </p:grpSpPr>
      <p:sp>
        <p:nvSpPr>
          <p:cNvPr id="784" name="Google Shape;784;p41"/>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4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6" name="Google Shape;786;p4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87" name="Google Shape;787;p4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88" name="Google Shape;788;p4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89" name="Google Shape;789;p4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90" name="Google Shape;790;p4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1" name="Google Shape;791;p41"/>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2" name="Google Shape;792;p41"/>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41"/>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4" name="Google Shape;794;p41"/>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41"/>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6" name="Google Shape;796;p41"/>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41"/>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8" name="Google Shape;798;p41"/>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41"/>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00" name="Google Shape;800;p41"/>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41"/>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02" name="Google Shape;802;p41"/>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41"/>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04" name="Google Shape;804;p41"/>
          <p:cNvPicPr preferRelativeResize="0"/>
          <p:nvPr/>
        </p:nvPicPr>
        <p:blipFill rotWithShape="1">
          <a:blip r:embed="rId2">
            <a:alphaModFix/>
          </a:blip>
          <a:srcRect b="1830" l="0" r="0" t="1830"/>
          <a:stretch/>
        </p:blipFill>
        <p:spPr>
          <a:xfrm>
            <a:off x="429768" y="1171588"/>
            <a:ext cx="521208" cy="396118"/>
          </a:xfrm>
          <a:prstGeom prst="rect">
            <a:avLst/>
          </a:prstGeom>
          <a:noFill/>
          <a:ln>
            <a:noFill/>
          </a:ln>
        </p:spPr>
      </p:pic>
      <p:pic>
        <p:nvPicPr>
          <p:cNvPr id="805" name="Google Shape;805;p41"/>
          <p:cNvPicPr preferRelativeResize="0"/>
          <p:nvPr/>
        </p:nvPicPr>
        <p:blipFill rotWithShape="1">
          <a:blip r:embed="rId2">
            <a:alphaModFix/>
          </a:blip>
          <a:srcRect b="1830" l="0" r="0" t="1830"/>
          <a:stretch/>
        </p:blipFill>
        <p:spPr>
          <a:xfrm>
            <a:off x="429768" y="1709650"/>
            <a:ext cx="521208" cy="396118"/>
          </a:xfrm>
          <a:prstGeom prst="rect">
            <a:avLst/>
          </a:prstGeom>
          <a:noFill/>
          <a:ln>
            <a:noFill/>
          </a:ln>
        </p:spPr>
      </p:pic>
      <p:pic>
        <p:nvPicPr>
          <p:cNvPr id="806" name="Google Shape;806;p41"/>
          <p:cNvPicPr preferRelativeResize="0"/>
          <p:nvPr/>
        </p:nvPicPr>
        <p:blipFill rotWithShape="1">
          <a:blip r:embed="rId2">
            <a:alphaModFix/>
          </a:blip>
          <a:srcRect b="1830" l="0" r="0" t="1830"/>
          <a:stretch/>
        </p:blipFill>
        <p:spPr>
          <a:xfrm>
            <a:off x="429768" y="2205600"/>
            <a:ext cx="521208" cy="396118"/>
          </a:xfrm>
          <a:prstGeom prst="rect">
            <a:avLst/>
          </a:prstGeom>
          <a:noFill/>
          <a:ln>
            <a:noFill/>
          </a:ln>
        </p:spPr>
      </p:pic>
      <p:pic>
        <p:nvPicPr>
          <p:cNvPr id="807" name="Google Shape;807;p41"/>
          <p:cNvPicPr preferRelativeResize="0"/>
          <p:nvPr/>
        </p:nvPicPr>
        <p:blipFill rotWithShape="1">
          <a:blip r:embed="rId2">
            <a:alphaModFix/>
          </a:blip>
          <a:srcRect b="1830" l="0" r="0" t="1830"/>
          <a:stretch/>
        </p:blipFill>
        <p:spPr>
          <a:xfrm>
            <a:off x="429768" y="2755163"/>
            <a:ext cx="521208" cy="396118"/>
          </a:xfrm>
          <a:prstGeom prst="rect">
            <a:avLst/>
          </a:prstGeom>
          <a:noFill/>
          <a:ln>
            <a:noFill/>
          </a:ln>
        </p:spPr>
      </p:pic>
      <p:pic>
        <p:nvPicPr>
          <p:cNvPr id="808" name="Google Shape;808;p41"/>
          <p:cNvPicPr preferRelativeResize="0"/>
          <p:nvPr/>
        </p:nvPicPr>
        <p:blipFill rotWithShape="1">
          <a:blip r:embed="rId2">
            <a:alphaModFix/>
          </a:blip>
          <a:srcRect b="1830" l="0" r="0" t="1830"/>
          <a:stretch/>
        </p:blipFill>
        <p:spPr>
          <a:xfrm>
            <a:off x="429768" y="3277788"/>
            <a:ext cx="521208" cy="396118"/>
          </a:xfrm>
          <a:prstGeom prst="rect">
            <a:avLst/>
          </a:prstGeom>
          <a:noFill/>
          <a:ln>
            <a:noFill/>
          </a:ln>
        </p:spPr>
      </p:pic>
      <p:pic>
        <p:nvPicPr>
          <p:cNvPr id="809" name="Google Shape;809;p41"/>
          <p:cNvPicPr preferRelativeResize="0"/>
          <p:nvPr/>
        </p:nvPicPr>
        <p:blipFill rotWithShape="1">
          <a:blip r:embed="rId2">
            <a:alphaModFix/>
          </a:blip>
          <a:srcRect b="1830" l="0" r="0" t="1830"/>
          <a:stretch/>
        </p:blipFill>
        <p:spPr>
          <a:xfrm>
            <a:off x="429768" y="3794760"/>
            <a:ext cx="520979" cy="393192"/>
          </a:xfrm>
          <a:prstGeom prst="rect">
            <a:avLst/>
          </a:prstGeom>
          <a:noFill/>
          <a:ln>
            <a:noFill/>
          </a:ln>
        </p:spPr>
      </p:pic>
      <p:pic>
        <p:nvPicPr>
          <p:cNvPr id="810" name="Google Shape;810;p41"/>
          <p:cNvPicPr preferRelativeResize="0"/>
          <p:nvPr/>
        </p:nvPicPr>
        <p:blipFill rotWithShape="1">
          <a:blip r:embed="rId2">
            <a:alphaModFix/>
          </a:blip>
          <a:srcRect b="1830" l="0" r="0" t="1830"/>
          <a:stretch/>
        </p:blipFill>
        <p:spPr>
          <a:xfrm>
            <a:off x="429768" y="4343400"/>
            <a:ext cx="520979"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1. Bullets 1–7 (Gray)">
  <p:cSld name="CUSTOM_2_7_1_3_1_1_1_2_1_1">
    <p:spTree>
      <p:nvGrpSpPr>
        <p:cNvPr id="811" name="Shape 811"/>
        <p:cNvGrpSpPr/>
        <p:nvPr/>
      </p:nvGrpSpPr>
      <p:grpSpPr>
        <a:xfrm>
          <a:off x="0" y="0"/>
          <a:ext cx="0" cy="0"/>
          <a:chOff x="0" y="0"/>
          <a:chExt cx="0" cy="0"/>
        </a:xfrm>
      </p:grpSpPr>
      <p:sp>
        <p:nvSpPr>
          <p:cNvPr id="812" name="Google Shape;812;p42"/>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4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4" name="Google Shape;814;p4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15" name="Google Shape;815;p4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16" name="Google Shape;816;p4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17" name="Google Shape;817;p4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18" name="Google Shape;818;p4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9" name="Google Shape;819;p42"/>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0" name="Google Shape;820;p42"/>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42"/>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2" name="Google Shape;822;p42"/>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42"/>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4" name="Google Shape;824;p42"/>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42"/>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6" name="Google Shape;826;p42"/>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42"/>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8" name="Google Shape;828;p42"/>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42"/>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30" name="Google Shape;830;p42"/>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42"/>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32" name="Google Shape;832;p42"/>
          <p:cNvPicPr preferRelativeResize="0"/>
          <p:nvPr/>
        </p:nvPicPr>
        <p:blipFill rotWithShape="1">
          <a:blip r:embed="rId2">
            <a:alphaModFix/>
          </a:blip>
          <a:srcRect b="2561" l="0" r="0" t="2552"/>
          <a:stretch/>
        </p:blipFill>
        <p:spPr>
          <a:xfrm>
            <a:off x="429768" y="1171588"/>
            <a:ext cx="521208" cy="396118"/>
          </a:xfrm>
          <a:prstGeom prst="rect">
            <a:avLst/>
          </a:prstGeom>
          <a:noFill/>
          <a:ln>
            <a:noFill/>
          </a:ln>
        </p:spPr>
      </p:pic>
      <p:pic>
        <p:nvPicPr>
          <p:cNvPr id="833" name="Google Shape;833;p42"/>
          <p:cNvPicPr preferRelativeResize="0"/>
          <p:nvPr/>
        </p:nvPicPr>
        <p:blipFill rotWithShape="1">
          <a:blip r:embed="rId3">
            <a:alphaModFix/>
          </a:blip>
          <a:srcRect b="2561" l="0" r="0" t="2552"/>
          <a:stretch/>
        </p:blipFill>
        <p:spPr>
          <a:xfrm>
            <a:off x="429768" y="1709650"/>
            <a:ext cx="521208" cy="396118"/>
          </a:xfrm>
          <a:prstGeom prst="rect">
            <a:avLst/>
          </a:prstGeom>
          <a:noFill/>
          <a:ln>
            <a:noFill/>
          </a:ln>
        </p:spPr>
      </p:pic>
      <p:pic>
        <p:nvPicPr>
          <p:cNvPr id="834" name="Google Shape;834;p42"/>
          <p:cNvPicPr preferRelativeResize="0"/>
          <p:nvPr/>
        </p:nvPicPr>
        <p:blipFill rotWithShape="1">
          <a:blip r:embed="rId4">
            <a:alphaModFix/>
          </a:blip>
          <a:srcRect b="2561" l="0" r="0" t="2552"/>
          <a:stretch/>
        </p:blipFill>
        <p:spPr>
          <a:xfrm>
            <a:off x="429768" y="2205600"/>
            <a:ext cx="521208" cy="396118"/>
          </a:xfrm>
          <a:prstGeom prst="rect">
            <a:avLst/>
          </a:prstGeom>
          <a:noFill/>
          <a:ln>
            <a:noFill/>
          </a:ln>
        </p:spPr>
      </p:pic>
      <p:pic>
        <p:nvPicPr>
          <p:cNvPr id="835" name="Google Shape;835;p42"/>
          <p:cNvPicPr preferRelativeResize="0"/>
          <p:nvPr/>
        </p:nvPicPr>
        <p:blipFill rotWithShape="1">
          <a:blip r:embed="rId5">
            <a:alphaModFix/>
          </a:blip>
          <a:srcRect b="2561" l="0" r="0" t="2552"/>
          <a:stretch/>
        </p:blipFill>
        <p:spPr>
          <a:xfrm>
            <a:off x="429768" y="2755163"/>
            <a:ext cx="521208" cy="396118"/>
          </a:xfrm>
          <a:prstGeom prst="rect">
            <a:avLst/>
          </a:prstGeom>
          <a:noFill/>
          <a:ln>
            <a:noFill/>
          </a:ln>
        </p:spPr>
      </p:pic>
      <p:pic>
        <p:nvPicPr>
          <p:cNvPr id="836" name="Google Shape;836;p42"/>
          <p:cNvPicPr preferRelativeResize="0"/>
          <p:nvPr/>
        </p:nvPicPr>
        <p:blipFill rotWithShape="1">
          <a:blip r:embed="rId6">
            <a:alphaModFix/>
          </a:blip>
          <a:srcRect b="2561" l="0" r="0" t="2552"/>
          <a:stretch/>
        </p:blipFill>
        <p:spPr>
          <a:xfrm>
            <a:off x="429768" y="3277788"/>
            <a:ext cx="521208" cy="396118"/>
          </a:xfrm>
          <a:prstGeom prst="rect">
            <a:avLst/>
          </a:prstGeom>
          <a:noFill/>
          <a:ln>
            <a:noFill/>
          </a:ln>
        </p:spPr>
      </p:pic>
      <p:pic>
        <p:nvPicPr>
          <p:cNvPr id="837" name="Google Shape;837;p42"/>
          <p:cNvPicPr preferRelativeResize="0"/>
          <p:nvPr/>
        </p:nvPicPr>
        <p:blipFill rotWithShape="1">
          <a:blip r:embed="rId7">
            <a:alphaModFix/>
          </a:blip>
          <a:srcRect b="2892" l="0" r="0" t="2883"/>
          <a:stretch/>
        </p:blipFill>
        <p:spPr>
          <a:xfrm>
            <a:off x="429768" y="3794760"/>
            <a:ext cx="520980" cy="393192"/>
          </a:xfrm>
          <a:prstGeom prst="rect">
            <a:avLst/>
          </a:prstGeom>
          <a:noFill/>
          <a:ln>
            <a:noFill/>
          </a:ln>
        </p:spPr>
      </p:pic>
      <p:pic>
        <p:nvPicPr>
          <p:cNvPr id="838" name="Google Shape;838;p42"/>
          <p:cNvPicPr preferRelativeResize="0"/>
          <p:nvPr/>
        </p:nvPicPr>
        <p:blipFill rotWithShape="1">
          <a:blip r:embed="rId8">
            <a:alphaModFix/>
          </a:blip>
          <a:srcRect b="2892" l="0" r="0" t="2883"/>
          <a:stretch/>
        </p:blipFill>
        <p:spPr>
          <a:xfrm>
            <a:off x="429768" y="4343400"/>
            <a:ext cx="520980"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2. Bullets 1–7 (Blue)">
  <p:cSld name="CUSTOM_2_7_1_3_1_1_1_2_1_1_1">
    <p:spTree>
      <p:nvGrpSpPr>
        <p:cNvPr id="839" name="Shape 839"/>
        <p:cNvGrpSpPr/>
        <p:nvPr/>
      </p:nvGrpSpPr>
      <p:grpSpPr>
        <a:xfrm>
          <a:off x="0" y="0"/>
          <a:ext cx="0" cy="0"/>
          <a:chOff x="0" y="0"/>
          <a:chExt cx="0" cy="0"/>
        </a:xfrm>
      </p:grpSpPr>
      <p:sp>
        <p:nvSpPr>
          <p:cNvPr id="840" name="Google Shape;840;p43"/>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4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2" name="Google Shape;842;p4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43" name="Google Shape;843;p4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44" name="Google Shape;844;p4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45" name="Google Shape;845;p4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46" name="Google Shape;846;p4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7" name="Google Shape;847;p43"/>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8" name="Google Shape;848;p43"/>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43"/>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0" name="Google Shape;850;p43"/>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43"/>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2" name="Google Shape;852;p43"/>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43"/>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4" name="Google Shape;854;p43"/>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43"/>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6" name="Google Shape;856;p43"/>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43"/>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8" name="Google Shape;858;p43"/>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43"/>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60" name="Google Shape;860;p43"/>
          <p:cNvPicPr preferRelativeResize="0"/>
          <p:nvPr/>
        </p:nvPicPr>
        <p:blipFill rotWithShape="1">
          <a:blip r:embed="rId2">
            <a:alphaModFix/>
          </a:blip>
          <a:srcRect b="1276" l="0" r="0" t="1276"/>
          <a:stretch/>
        </p:blipFill>
        <p:spPr>
          <a:xfrm>
            <a:off x="429768" y="1171588"/>
            <a:ext cx="521208" cy="396118"/>
          </a:xfrm>
          <a:prstGeom prst="rect">
            <a:avLst/>
          </a:prstGeom>
          <a:noFill/>
          <a:ln>
            <a:noFill/>
          </a:ln>
        </p:spPr>
      </p:pic>
      <p:pic>
        <p:nvPicPr>
          <p:cNvPr id="861" name="Google Shape;861;p43"/>
          <p:cNvPicPr preferRelativeResize="0"/>
          <p:nvPr/>
        </p:nvPicPr>
        <p:blipFill rotWithShape="1">
          <a:blip r:embed="rId3">
            <a:alphaModFix/>
          </a:blip>
          <a:srcRect b="1276" l="0" r="0" t="1276"/>
          <a:stretch/>
        </p:blipFill>
        <p:spPr>
          <a:xfrm>
            <a:off x="429768" y="1709650"/>
            <a:ext cx="521208" cy="396119"/>
          </a:xfrm>
          <a:prstGeom prst="rect">
            <a:avLst/>
          </a:prstGeom>
          <a:noFill/>
          <a:ln>
            <a:noFill/>
          </a:ln>
        </p:spPr>
      </p:pic>
      <p:pic>
        <p:nvPicPr>
          <p:cNvPr id="862" name="Google Shape;862;p43"/>
          <p:cNvPicPr preferRelativeResize="0"/>
          <p:nvPr/>
        </p:nvPicPr>
        <p:blipFill rotWithShape="1">
          <a:blip r:embed="rId4">
            <a:alphaModFix/>
          </a:blip>
          <a:srcRect b="1276" l="0" r="0" t="1276"/>
          <a:stretch/>
        </p:blipFill>
        <p:spPr>
          <a:xfrm>
            <a:off x="429768" y="2205600"/>
            <a:ext cx="521208" cy="396118"/>
          </a:xfrm>
          <a:prstGeom prst="rect">
            <a:avLst/>
          </a:prstGeom>
          <a:noFill/>
          <a:ln>
            <a:noFill/>
          </a:ln>
        </p:spPr>
      </p:pic>
      <p:pic>
        <p:nvPicPr>
          <p:cNvPr id="863" name="Google Shape;863;p43"/>
          <p:cNvPicPr preferRelativeResize="0"/>
          <p:nvPr/>
        </p:nvPicPr>
        <p:blipFill rotWithShape="1">
          <a:blip r:embed="rId5">
            <a:alphaModFix/>
          </a:blip>
          <a:srcRect b="1276" l="0" r="0" t="1276"/>
          <a:stretch/>
        </p:blipFill>
        <p:spPr>
          <a:xfrm>
            <a:off x="429768" y="2755163"/>
            <a:ext cx="521208" cy="396119"/>
          </a:xfrm>
          <a:prstGeom prst="rect">
            <a:avLst/>
          </a:prstGeom>
          <a:noFill/>
          <a:ln>
            <a:noFill/>
          </a:ln>
        </p:spPr>
      </p:pic>
      <p:pic>
        <p:nvPicPr>
          <p:cNvPr id="864" name="Google Shape;864;p43"/>
          <p:cNvPicPr preferRelativeResize="0"/>
          <p:nvPr/>
        </p:nvPicPr>
        <p:blipFill rotWithShape="1">
          <a:blip r:embed="rId6">
            <a:alphaModFix/>
          </a:blip>
          <a:srcRect b="1276" l="0" r="0" t="1276"/>
          <a:stretch/>
        </p:blipFill>
        <p:spPr>
          <a:xfrm>
            <a:off x="429768" y="3277788"/>
            <a:ext cx="521208" cy="396118"/>
          </a:xfrm>
          <a:prstGeom prst="rect">
            <a:avLst/>
          </a:prstGeom>
          <a:noFill/>
          <a:ln>
            <a:noFill/>
          </a:ln>
        </p:spPr>
      </p:pic>
      <p:pic>
        <p:nvPicPr>
          <p:cNvPr id="865" name="Google Shape;865;p43"/>
          <p:cNvPicPr preferRelativeResize="0"/>
          <p:nvPr/>
        </p:nvPicPr>
        <p:blipFill rotWithShape="1">
          <a:blip r:embed="rId7">
            <a:alphaModFix/>
          </a:blip>
          <a:srcRect b="1616" l="0" r="0" t="1616"/>
          <a:stretch/>
        </p:blipFill>
        <p:spPr>
          <a:xfrm>
            <a:off x="429768" y="3794760"/>
            <a:ext cx="520980" cy="393192"/>
          </a:xfrm>
          <a:prstGeom prst="rect">
            <a:avLst/>
          </a:prstGeom>
          <a:noFill/>
          <a:ln>
            <a:noFill/>
          </a:ln>
        </p:spPr>
      </p:pic>
      <p:pic>
        <p:nvPicPr>
          <p:cNvPr id="866" name="Google Shape;866;p43"/>
          <p:cNvPicPr preferRelativeResize="0"/>
          <p:nvPr/>
        </p:nvPicPr>
        <p:blipFill rotWithShape="1">
          <a:blip r:embed="rId8">
            <a:alphaModFix/>
          </a:blip>
          <a:srcRect b="1616" l="0" r="0" t="1616"/>
          <a:stretch/>
        </p:blipFill>
        <p:spPr>
          <a:xfrm>
            <a:off x="429768" y="4343400"/>
            <a:ext cx="520980"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3. Bullets 1–8 (Green)">
  <p:cSld name="CUSTOM_2_7_1_3_1_1_1_1_1_1">
    <p:spTree>
      <p:nvGrpSpPr>
        <p:cNvPr id="867" name="Shape 867"/>
        <p:cNvGrpSpPr/>
        <p:nvPr/>
      </p:nvGrpSpPr>
      <p:grpSpPr>
        <a:xfrm>
          <a:off x="0" y="0"/>
          <a:ext cx="0" cy="0"/>
          <a:chOff x="0" y="0"/>
          <a:chExt cx="0" cy="0"/>
        </a:xfrm>
      </p:grpSpPr>
      <p:sp>
        <p:nvSpPr>
          <p:cNvPr id="868" name="Google Shape;868;p4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69" name="Google Shape;869;p4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70" name="Google Shape;870;p4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71" name="Google Shape;871;p4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72" name="Google Shape;872;p4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73" name="Google Shape;873;p4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4" name="Google Shape;874;p44"/>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44"/>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6" name="Google Shape;876;p44"/>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44"/>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8" name="Google Shape;878;p44"/>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44"/>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0" name="Google Shape;880;p44"/>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44"/>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2" name="Google Shape;882;p44"/>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44"/>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4" name="Google Shape;884;p44"/>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44"/>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6" name="Google Shape;886;p44"/>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44"/>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8" name="Google Shape;888;p44"/>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44"/>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90" name="Google Shape;890;p44"/>
          <p:cNvPicPr preferRelativeResize="0"/>
          <p:nvPr/>
        </p:nvPicPr>
        <p:blipFill rotWithShape="1">
          <a:blip r:embed="rId2">
            <a:alphaModFix/>
          </a:blip>
          <a:srcRect b="1830" l="0" r="0" t="1830"/>
          <a:stretch/>
        </p:blipFill>
        <p:spPr>
          <a:xfrm>
            <a:off x="429768" y="1261872"/>
            <a:ext cx="475488" cy="361371"/>
          </a:xfrm>
          <a:prstGeom prst="rect">
            <a:avLst/>
          </a:prstGeom>
          <a:noFill/>
          <a:ln>
            <a:noFill/>
          </a:ln>
        </p:spPr>
      </p:pic>
      <p:pic>
        <p:nvPicPr>
          <p:cNvPr id="891" name="Google Shape;891;p44"/>
          <p:cNvPicPr preferRelativeResize="0"/>
          <p:nvPr/>
        </p:nvPicPr>
        <p:blipFill rotWithShape="1">
          <a:blip r:embed="rId3">
            <a:alphaModFix/>
          </a:blip>
          <a:srcRect b="1037" l="0" r="0" t="1047"/>
          <a:stretch/>
        </p:blipFill>
        <p:spPr>
          <a:xfrm>
            <a:off x="429768" y="1709928"/>
            <a:ext cx="475488" cy="361371"/>
          </a:xfrm>
          <a:prstGeom prst="rect">
            <a:avLst/>
          </a:prstGeom>
          <a:noFill/>
          <a:ln>
            <a:noFill/>
          </a:ln>
        </p:spPr>
      </p:pic>
      <p:pic>
        <p:nvPicPr>
          <p:cNvPr id="892" name="Google Shape;892;p44"/>
          <p:cNvPicPr preferRelativeResize="0"/>
          <p:nvPr/>
        </p:nvPicPr>
        <p:blipFill rotWithShape="1">
          <a:blip r:embed="rId2">
            <a:alphaModFix/>
          </a:blip>
          <a:srcRect b="1830" l="0" r="0" t="1830"/>
          <a:stretch/>
        </p:blipFill>
        <p:spPr>
          <a:xfrm>
            <a:off x="429768" y="2129247"/>
            <a:ext cx="475488" cy="361371"/>
          </a:xfrm>
          <a:prstGeom prst="rect">
            <a:avLst/>
          </a:prstGeom>
          <a:noFill/>
          <a:ln>
            <a:noFill/>
          </a:ln>
        </p:spPr>
      </p:pic>
      <p:pic>
        <p:nvPicPr>
          <p:cNvPr id="893" name="Google Shape;893;p44"/>
          <p:cNvPicPr preferRelativeResize="0"/>
          <p:nvPr/>
        </p:nvPicPr>
        <p:blipFill rotWithShape="1">
          <a:blip r:embed="rId4">
            <a:alphaModFix/>
          </a:blip>
          <a:srcRect b="1037" l="0" r="0" t="1047"/>
          <a:stretch/>
        </p:blipFill>
        <p:spPr>
          <a:xfrm>
            <a:off x="429768" y="2577303"/>
            <a:ext cx="475488" cy="361371"/>
          </a:xfrm>
          <a:prstGeom prst="rect">
            <a:avLst/>
          </a:prstGeom>
          <a:noFill/>
          <a:ln>
            <a:noFill/>
          </a:ln>
        </p:spPr>
      </p:pic>
      <p:pic>
        <p:nvPicPr>
          <p:cNvPr id="894" name="Google Shape;894;p44"/>
          <p:cNvPicPr preferRelativeResize="0"/>
          <p:nvPr/>
        </p:nvPicPr>
        <p:blipFill rotWithShape="1">
          <a:blip r:embed="rId2">
            <a:alphaModFix/>
          </a:blip>
          <a:srcRect b="1830" l="0" r="0" t="1830"/>
          <a:stretch/>
        </p:blipFill>
        <p:spPr>
          <a:xfrm>
            <a:off x="429768" y="2999232"/>
            <a:ext cx="475488" cy="361371"/>
          </a:xfrm>
          <a:prstGeom prst="rect">
            <a:avLst/>
          </a:prstGeom>
          <a:noFill/>
          <a:ln>
            <a:noFill/>
          </a:ln>
        </p:spPr>
      </p:pic>
      <p:pic>
        <p:nvPicPr>
          <p:cNvPr id="895" name="Google Shape;895;p44"/>
          <p:cNvPicPr preferRelativeResize="0"/>
          <p:nvPr/>
        </p:nvPicPr>
        <p:blipFill rotWithShape="1">
          <a:blip r:embed="rId5">
            <a:alphaModFix/>
          </a:blip>
          <a:srcRect b="1037" l="0" r="0" t="1047"/>
          <a:stretch/>
        </p:blipFill>
        <p:spPr>
          <a:xfrm>
            <a:off x="429768" y="3438144"/>
            <a:ext cx="475488" cy="361371"/>
          </a:xfrm>
          <a:prstGeom prst="rect">
            <a:avLst/>
          </a:prstGeom>
          <a:noFill/>
          <a:ln>
            <a:noFill/>
          </a:ln>
        </p:spPr>
      </p:pic>
      <p:pic>
        <p:nvPicPr>
          <p:cNvPr id="896" name="Google Shape;896;p44"/>
          <p:cNvPicPr preferRelativeResize="0"/>
          <p:nvPr/>
        </p:nvPicPr>
        <p:blipFill rotWithShape="1">
          <a:blip r:embed="rId2">
            <a:alphaModFix/>
          </a:blip>
          <a:srcRect b="1830" l="0" r="0" t="1830"/>
          <a:stretch/>
        </p:blipFill>
        <p:spPr>
          <a:xfrm>
            <a:off x="429768" y="3877056"/>
            <a:ext cx="475488" cy="361371"/>
          </a:xfrm>
          <a:prstGeom prst="rect">
            <a:avLst/>
          </a:prstGeom>
          <a:noFill/>
          <a:ln>
            <a:noFill/>
          </a:ln>
        </p:spPr>
      </p:pic>
      <p:pic>
        <p:nvPicPr>
          <p:cNvPr id="897" name="Google Shape;897;p44"/>
          <p:cNvPicPr preferRelativeResize="0"/>
          <p:nvPr/>
        </p:nvPicPr>
        <p:blipFill rotWithShape="1">
          <a:blip r:embed="rId6">
            <a:alphaModFix/>
          </a:blip>
          <a:srcRect b="1037" l="0" r="0" t="1047"/>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4. Bullets 1–8 (Yellow/Green)">
  <p:cSld name="CUSTOM_2_7_1_3_1_1_1_1_1_1_1">
    <p:spTree>
      <p:nvGrpSpPr>
        <p:cNvPr id="898" name="Shape 898"/>
        <p:cNvGrpSpPr/>
        <p:nvPr/>
      </p:nvGrpSpPr>
      <p:grpSpPr>
        <a:xfrm>
          <a:off x="0" y="0"/>
          <a:ext cx="0" cy="0"/>
          <a:chOff x="0" y="0"/>
          <a:chExt cx="0" cy="0"/>
        </a:xfrm>
      </p:grpSpPr>
      <p:sp>
        <p:nvSpPr>
          <p:cNvPr id="899" name="Google Shape;899;p4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0" name="Google Shape;900;p4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901" name="Google Shape;901;p4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902" name="Google Shape;902;p4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903" name="Google Shape;903;p4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04" name="Google Shape;904;p4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5" name="Google Shape;905;p45"/>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45"/>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7" name="Google Shape;907;p45"/>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45"/>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9" name="Google Shape;909;p45"/>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45"/>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1" name="Google Shape;911;p45"/>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45"/>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3" name="Google Shape;913;p45"/>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45"/>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5" name="Google Shape;915;p45"/>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45"/>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7" name="Google Shape;917;p45"/>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45"/>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9" name="Google Shape;919;p45"/>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45"/>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21" name="Google Shape;921;p45"/>
          <p:cNvPicPr preferRelativeResize="0"/>
          <p:nvPr/>
        </p:nvPicPr>
        <p:blipFill rotWithShape="1">
          <a:blip r:embed="rId2">
            <a:alphaModFix/>
          </a:blip>
          <a:srcRect b="1830" l="0" r="0" t="1830"/>
          <a:stretch/>
        </p:blipFill>
        <p:spPr>
          <a:xfrm>
            <a:off x="429768" y="1261872"/>
            <a:ext cx="475488" cy="361371"/>
          </a:xfrm>
          <a:prstGeom prst="rect">
            <a:avLst/>
          </a:prstGeom>
          <a:noFill/>
          <a:ln>
            <a:noFill/>
          </a:ln>
        </p:spPr>
      </p:pic>
      <p:pic>
        <p:nvPicPr>
          <p:cNvPr id="922" name="Google Shape;922;p45"/>
          <p:cNvPicPr preferRelativeResize="0"/>
          <p:nvPr/>
        </p:nvPicPr>
        <p:blipFill rotWithShape="1">
          <a:blip r:embed="rId2">
            <a:alphaModFix/>
          </a:blip>
          <a:srcRect b="1830" l="0" r="0" t="1830"/>
          <a:stretch/>
        </p:blipFill>
        <p:spPr>
          <a:xfrm>
            <a:off x="429768" y="1709928"/>
            <a:ext cx="475488" cy="361371"/>
          </a:xfrm>
          <a:prstGeom prst="rect">
            <a:avLst/>
          </a:prstGeom>
          <a:noFill/>
          <a:ln>
            <a:noFill/>
          </a:ln>
        </p:spPr>
      </p:pic>
      <p:pic>
        <p:nvPicPr>
          <p:cNvPr id="923" name="Google Shape;923;p45"/>
          <p:cNvPicPr preferRelativeResize="0"/>
          <p:nvPr/>
        </p:nvPicPr>
        <p:blipFill rotWithShape="1">
          <a:blip r:embed="rId2">
            <a:alphaModFix/>
          </a:blip>
          <a:srcRect b="1830" l="0" r="0" t="1830"/>
          <a:stretch/>
        </p:blipFill>
        <p:spPr>
          <a:xfrm>
            <a:off x="429768" y="2129247"/>
            <a:ext cx="475488" cy="361371"/>
          </a:xfrm>
          <a:prstGeom prst="rect">
            <a:avLst/>
          </a:prstGeom>
          <a:noFill/>
          <a:ln>
            <a:noFill/>
          </a:ln>
        </p:spPr>
      </p:pic>
      <p:pic>
        <p:nvPicPr>
          <p:cNvPr id="924" name="Google Shape;924;p45"/>
          <p:cNvPicPr preferRelativeResize="0"/>
          <p:nvPr/>
        </p:nvPicPr>
        <p:blipFill rotWithShape="1">
          <a:blip r:embed="rId2">
            <a:alphaModFix/>
          </a:blip>
          <a:srcRect b="1830" l="0" r="0" t="1830"/>
          <a:stretch/>
        </p:blipFill>
        <p:spPr>
          <a:xfrm>
            <a:off x="429768" y="2577303"/>
            <a:ext cx="475488" cy="361371"/>
          </a:xfrm>
          <a:prstGeom prst="rect">
            <a:avLst/>
          </a:prstGeom>
          <a:noFill/>
          <a:ln>
            <a:noFill/>
          </a:ln>
        </p:spPr>
      </p:pic>
      <p:pic>
        <p:nvPicPr>
          <p:cNvPr id="925" name="Google Shape;925;p45"/>
          <p:cNvPicPr preferRelativeResize="0"/>
          <p:nvPr/>
        </p:nvPicPr>
        <p:blipFill rotWithShape="1">
          <a:blip r:embed="rId2">
            <a:alphaModFix/>
          </a:blip>
          <a:srcRect b="1830" l="0" r="0" t="1830"/>
          <a:stretch/>
        </p:blipFill>
        <p:spPr>
          <a:xfrm>
            <a:off x="429768" y="2999232"/>
            <a:ext cx="475488" cy="361371"/>
          </a:xfrm>
          <a:prstGeom prst="rect">
            <a:avLst/>
          </a:prstGeom>
          <a:noFill/>
          <a:ln>
            <a:noFill/>
          </a:ln>
        </p:spPr>
      </p:pic>
      <p:pic>
        <p:nvPicPr>
          <p:cNvPr id="926" name="Google Shape;926;p45"/>
          <p:cNvPicPr preferRelativeResize="0"/>
          <p:nvPr/>
        </p:nvPicPr>
        <p:blipFill rotWithShape="1">
          <a:blip r:embed="rId2">
            <a:alphaModFix/>
          </a:blip>
          <a:srcRect b="1830" l="0" r="0" t="1830"/>
          <a:stretch/>
        </p:blipFill>
        <p:spPr>
          <a:xfrm>
            <a:off x="429768" y="3438144"/>
            <a:ext cx="475488" cy="361371"/>
          </a:xfrm>
          <a:prstGeom prst="rect">
            <a:avLst/>
          </a:prstGeom>
          <a:noFill/>
          <a:ln>
            <a:noFill/>
          </a:ln>
        </p:spPr>
      </p:pic>
      <p:pic>
        <p:nvPicPr>
          <p:cNvPr id="927" name="Google Shape;927;p45"/>
          <p:cNvPicPr preferRelativeResize="0"/>
          <p:nvPr/>
        </p:nvPicPr>
        <p:blipFill rotWithShape="1">
          <a:blip r:embed="rId2">
            <a:alphaModFix/>
          </a:blip>
          <a:srcRect b="1830" l="0" r="0" t="1830"/>
          <a:stretch/>
        </p:blipFill>
        <p:spPr>
          <a:xfrm>
            <a:off x="429768" y="3877056"/>
            <a:ext cx="475488" cy="361371"/>
          </a:xfrm>
          <a:prstGeom prst="rect">
            <a:avLst/>
          </a:prstGeom>
          <a:noFill/>
          <a:ln>
            <a:noFill/>
          </a:ln>
        </p:spPr>
      </p:pic>
      <p:pic>
        <p:nvPicPr>
          <p:cNvPr id="928" name="Google Shape;928;p45"/>
          <p:cNvPicPr preferRelativeResize="0"/>
          <p:nvPr/>
        </p:nvPicPr>
        <p:blipFill rotWithShape="1">
          <a:blip r:embed="rId2">
            <a:alphaModFix/>
          </a:blip>
          <a:srcRect b="1830" l="0" r="0" t="1830"/>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5. Bullets 1–8 (Gray)">
  <p:cSld name="CUSTOM_2_7_1_3_1_1_1_1_1_1_1_1">
    <p:spTree>
      <p:nvGrpSpPr>
        <p:cNvPr id="929" name="Shape 929"/>
        <p:cNvGrpSpPr/>
        <p:nvPr/>
      </p:nvGrpSpPr>
      <p:grpSpPr>
        <a:xfrm>
          <a:off x="0" y="0"/>
          <a:ext cx="0" cy="0"/>
          <a:chOff x="0" y="0"/>
          <a:chExt cx="0" cy="0"/>
        </a:xfrm>
      </p:grpSpPr>
      <p:sp>
        <p:nvSpPr>
          <p:cNvPr id="930" name="Google Shape;930;p4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1" name="Google Shape;931;p4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932" name="Google Shape;932;p4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933" name="Google Shape;933;p4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934" name="Google Shape;934;p4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35" name="Google Shape;935;p4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6" name="Google Shape;936;p46"/>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46"/>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8" name="Google Shape;938;p46"/>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46"/>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0" name="Google Shape;940;p46"/>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46"/>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2" name="Google Shape;942;p46"/>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46"/>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4" name="Google Shape;944;p46"/>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46"/>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6" name="Google Shape;946;p46"/>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46"/>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8" name="Google Shape;948;p46"/>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46"/>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50" name="Google Shape;950;p46"/>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46"/>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52" name="Google Shape;952;p46"/>
          <p:cNvPicPr preferRelativeResize="0"/>
          <p:nvPr/>
        </p:nvPicPr>
        <p:blipFill rotWithShape="1">
          <a:blip r:embed="rId2">
            <a:alphaModFix/>
          </a:blip>
          <a:srcRect b="2561" l="0" r="0" t="2552"/>
          <a:stretch/>
        </p:blipFill>
        <p:spPr>
          <a:xfrm>
            <a:off x="429768" y="1261872"/>
            <a:ext cx="475488" cy="361371"/>
          </a:xfrm>
          <a:prstGeom prst="rect">
            <a:avLst/>
          </a:prstGeom>
          <a:noFill/>
          <a:ln>
            <a:noFill/>
          </a:ln>
        </p:spPr>
      </p:pic>
      <p:pic>
        <p:nvPicPr>
          <p:cNvPr id="953" name="Google Shape;953;p46"/>
          <p:cNvPicPr preferRelativeResize="0"/>
          <p:nvPr/>
        </p:nvPicPr>
        <p:blipFill rotWithShape="1">
          <a:blip r:embed="rId3">
            <a:alphaModFix/>
          </a:blip>
          <a:srcRect b="2561" l="0" r="0" t="2552"/>
          <a:stretch/>
        </p:blipFill>
        <p:spPr>
          <a:xfrm>
            <a:off x="429768" y="1709928"/>
            <a:ext cx="475488" cy="361371"/>
          </a:xfrm>
          <a:prstGeom prst="rect">
            <a:avLst/>
          </a:prstGeom>
          <a:noFill/>
          <a:ln>
            <a:noFill/>
          </a:ln>
        </p:spPr>
      </p:pic>
      <p:pic>
        <p:nvPicPr>
          <p:cNvPr id="954" name="Google Shape;954;p46"/>
          <p:cNvPicPr preferRelativeResize="0"/>
          <p:nvPr/>
        </p:nvPicPr>
        <p:blipFill rotWithShape="1">
          <a:blip r:embed="rId4">
            <a:alphaModFix/>
          </a:blip>
          <a:srcRect b="2561" l="0" r="0" t="2552"/>
          <a:stretch/>
        </p:blipFill>
        <p:spPr>
          <a:xfrm>
            <a:off x="429768" y="2129247"/>
            <a:ext cx="475488" cy="361371"/>
          </a:xfrm>
          <a:prstGeom prst="rect">
            <a:avLst/>
          </a:prstGeom>
          <a:noFill/>
          <a:ln>
            <a:noFill/>
          </a:ln>
        </p:spPr>
      </p:pic>
      <p:pic>
        <p:nvPicPr>
          <p:cNvPr id="955" name="Google Shape;955;p46"/>
          <p:cNvPicPr preferRelativeResize="0"/>
          <p:nvPr/>
        </p:nvPicPr>
        <p:blipFill rotWithShape="1">
          <a:blip r:embed="rId5">
            <a:alphaModFix/>
          </a:blip>
          <a:srcRect b="2561" l="0" r="0" t="2552"/>
          <a:stretch/>
        </p:blipFill>
        <p:spPr>
          <a:xfrm>
            <a:off x="429768" y="2577303"/>
            <a:ext cx="475488" cy="361371"/>
          </a:xfrm>
          <a:prstGeom prst="rect">
            <a:avLst/>
          </a:prstGeom>
          <a:noFill/>
          <a:ln>
            <a:noFill/>
          </a:ln>
        </p:spPr>
      </p:pic>
      <p:pic>
        <p:nvPicPr>
          <p:cNvPr id="956" name="Google Shape;956;p46"/>
          <p:cNvPicPr preferRelativeResize="0"/>
          <p:nvPr/>
        </p:nvPicPr>
        <p:blipFill rotWithShape="1">
          <a:blip r:embed="rId6">
            <a:alphaModFix/>
          </a:blip>
          <a:srcRect b="2561" l="0" r="0" t="2552"/>
          <a:stretch/>
        </p:blipFill>
        <p:spPr>
          <a:xfrm>
            <a:off x="429768" y="2999232"/>
            <a:ext cx="475488" cy="361371"/>
          </a:xfrm>
          <a:prstGeom prst="rect">
            <a:avLst/>
          </a:prstGeom>
          <a:noFill/>
          <a:ln>
            <a:noFill/>
          </a:ln>
        </p:spPr>
      </p:pic>
      <p:pic>
        <p:nvPicPr>
          <p:cNvPr id="957" name="Google Shape;957;p46"/>
          <p:cNvPicPr preferRelativeResize="0"/>
          <p:nvPr/>
        </p:nvPicPr>
        <p:blipFill rotWithShape="1">
          <a:blip r:embed="rId7">
            <a:alphaModFix/>
          </a:blip>
          <a:srcRect b="2561" l="0" r="0" t="2552"/>
          <a:stretch/>
        </p:blipFill>
        <p:spPr>
          <a:xfrm>
            <a:off x="429768" y="3438144"/>
            <a:ext cx="475488" cy="361371"/>
          </a:xfrm>
          <a:prstGeom prst="rect">
            <a:avLst/>
          </a:prstGeom>
          <a:noFill/>
          <a:ln>
            <a:noFill/>
          </a:ln>
        </p:spPr>
      </p:pic>
      <p:pic>
        <p:nvPicPr>
          <p:cNvPr id="958" name="Google Shape;958;p46"/>
          <p:cNvPicPr preferRelativeResize="0"/>
          <p:nvPr/>
        </p:nvPicPr>
        <p:blipFill rotWithShape="1">
          <a:blip r:embed="rId8">
            <a:alphaModFix/>
          </a:blip>
          <a:srcRect b="2561" l="0" r="0" t="2552"/>
          <a:stretch/>
        </p:blipFill>
        <p:spPr>
          <a:xfrm>
            <a:off x="429768" y="3877056"/>
            <a:ext cx="475488" cy="361371"/>
          </a:xfrm>
          <a:prstGeom prst="rect">
            <a:avLst/>
          </a:prstGeom>
          <a:noFill/>
          <a:ln>
            <a:noFill/>
          </a:ln>
        </p:spPr>
      </p:pic>
      <p:pic>
        <p:nvPicPr>
          <p:cNvPr id="959" name="Google Shape;959;p46"/>
          <p:cNvPicPr preferRelativeResize="0"/>
          <p:nvPr/>
        </p:nvPicPr>
        <p:blipFill rotWithShape="1">
          <a:blip r:embed="rId9">
            <a:alphaModFix/>
          </a:blip>
          <a:srcRect b="2561" l="0" r="0" t="2552"/>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6. Bullets 1–8 (Blue)">
  <p:cSld name="CUSTOM_2_7_1_3_1_1_1_1_1_1_1_1_1">
    <p:spTree>
      <p:nvGrpSpPr>
        <p:cNvPr id="960" name="Shape 960"/>
        <p:cNvGrpSpPr/>
        <p:nvPr/>
      </p:nvGrpSpPr>
      <p:grpSpPr>
        <a:xfrm>
          <a:off x="0" y="0"/>
          <a:ext cx="0" cy="0"/>
          <a:chOff x="0" y="0"/>
          <a:chExt cx="0" cy="0"/>
        </a:xfrm>
      </p:grpSpPr>
      <p:sp>
        <p:nvSpPr>
          <p:cNvPr id="961" name="Google Shape;961;p4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2" name="Google Shape;962;p4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963" name="Google Shape;963;p4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964" name="Google Shape;964;p4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965" name="Google Shape;965;p4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66" name="Google Shape;966;p4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7" name="Google Shape;967;p47"/>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47"/>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9" name="Google Shape;969;p47"/>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47"/>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1" name="Google Shape;971;p47"/>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47"/>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3" name="Google Shape;973;p47"/>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47"/>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5" name="Google Shape;975;p47"/>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47"/>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7" name="Google Shape;977;p47"/>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47"/>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9" name="Google Shape;979;p47"/>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47"/>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81" name="Google Shape;981;p47"/>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47"/>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83" name="Google Shape;983;p47"/>
          <p:cNvPicPr preferRelativeResize="0"/>
          <p:nvPr/>
        </p:nvPicPr>
        <p:blipFill rotWithShape="1">
          <a:blip r:embed="rId2">
            <a:alphaModFix/>
          </a:blip>
          <a:srcRect b="1276" l="0" r="0" t="1276"/>
          <a:stretch/>
        </p:blipFill>
        <p:spPr>
          <a:xfrm>
            <a:off x="429768" y="1261872"/>
            <a:ext cx="475488" cy="361371"/>
          </a:xfrm>
          <a:prstGeom prst="rect">
            <a:avLst/>
          </a:prstGeom>
          <a:noFill/>
          <a:ln>
            <a:noFill/>
          </a:ln>
        </p:spPr>
      </p:pic>
      <p:pic>
        <p:nvPicPr>
          <p:cNvPr id="984" name="Google Shape;984;p47"/>
          <p:cNvPicPr preferRelativeResize="0"/>
          <p:nvPr/>
        </p:nvPicPr>
        <p:blipFill rotWithShape="1">
          <a:blip r:embed="rId3">
            <a:alphaModFix/>
          </a:blip>
          <a:srcRect b="1276" l="0" r="0" t="1276"/>
          <a:stretch/>
        </p:blipFill>
        <p:spPr>
          <a:xfrm>
            <a:off x="429768" y="1709928"/>
            <a:ext cx="475488" cy="361371"/>
          </a:xfrm>
          <a:prstGeom prst="rect">
            <a:avLst/>
          </a:prstGeom>
          <a:noFill/>
          <a:ln>
            <a:noFill/>
          </a:ln>
        </p:spPr>
      </p:pic>
      <p:pic>
        <p:nvPicPr>
          <p:cNvPr id="985" name="Google Shape;985;p47"/>
          <p:cNvPicPr preferRelativeResize="0"/>
          <p:nvPr/>
        </p:nvPicPr>
        <p:blipFill rotWithShape="1">
          <a:blip r:embed="rId4">
            <a:alphaModFix/>
          </a:blip>
          <a:srcRect b="1276" l="0" r="0" t="1276"/>
          <a:stretch/>
        </p:blipFill>
        <p:spPr>
          <a:xfrm>
            <a:off x="429768" y="2129247"/>
            <a:ext cx="475488" cy="361371"/>
          </a:xfrm>
          <a:prstGeom prst="rect">
            <a:avLst/>
          </a:prstGeom>
          <a:noFill/>
          <a:ln>
            <a:noFill/>
          </a:ln>
        </p:spPr>
      </p:pic>
      <p:pic>
        <p:nvPicPr>
          <p:cNvPr id="986" name="Google Shape;986;p47"/>
          <p:cNvPicPr preferRelativeResize="0"/>
          <p:nvPr/>
        </p:nvPicPr>
        <p:blipFill rotWithShape="1">
          <a:blip r:embed="rId5">
            <a:alphaModFix/>
          </a:blip>
          <a:srcRect b="1276" l="0" r="0" t="1276"/>
          <a:stretch/>
        </p:blipFill>
        <p:spPr>
          <a:xfrm>
            <a:off x="429768" y="2577303"/>
            <a:ext cx="475488" cy="361371"/>
          </a:xfrm>
          <a:prstGeom prst="rect">
            <a:avLst/>
          </a:prstGeom>
          <a:noFill/>
          <a:ln>
            <a:noFill/>
          </a:ln>
        </p:spPr>
      </p:pic>
      <p:pic>
        <p:nvPicPr>
          <p:cNvPr id="987" name="Google Shape;987;p47"/>
          <p:cNvPicPr preferRelativeResize="0"/>
          <p:nvPr/>
        </p:nvPicPr>
        <p:blipFill rotWithShape="1">
          <a:blip r:embed="rId6">
            <a:alphaModFix/>
          </a:blip>
          <a:srcRect b="1276" l="0" r="0" t="1276"/>
          <a:stretch/>
        </p:blipFill>
        <p:spPr>
          <a:xfrm>
            <a:off x="429768" y="2999232"/>
            <a:ext cx="475488" cy="361371"/>
          </a:xfrm>
          <a:prstGeom prst="rect">
            <a:avLst/>
          </a:prstGeom>
          <a:noFill/>
          <a:ln>
            <a:noFill/>
          </a:ln>
        </p:spPr>
      </p:pic>
      <p:pic>
        <p:nvPicPr>
          <p:cNvPr id="988" name="Google Shape;988;p47"/>
          <p:cNvPicPr preferRelativeResize="0"/>
          <p:nvPr/>
        </p:nvPicPr>
        <p:blipFill rotWithShape="1">
          <a:blip r:embed="rId7">
            <a:alphaModFix/>
          </a:blip>
          <a:srcRect b="1276" l="0" r="0" t="1276"/>
          <a:stretch/>
        </p:blipFill>
        <p:spPr>
          <a:xfrm>
            <a:off x="429768" y="3438144"/>
            <a:ext cx="475488" cy="361371"/>
          </a:xfrm>
          <a:prstGeom prst="rect">
            <a:avLst/>
          </a:prstGeom>
          <a:noFill/>
          <a:ln>
            <a:noFill/>
          </a:ln>
        </p:spPr>
      </p:pic>
      <p:pic>
        <p:nvPicPr>
          <p:cNvPr id="989" name="Google Shape;989;p47"/>
          <p:cNvPicPr preferRelativeResize="0"/>
          <p:nvPr/>
        </p:nvPicPr>
        <p:blipFill rotWithShape="1">
          <a:blip r:embed="rId8">
            <a:alphaModFix/>
          </a:blip>
          <a:srcRect b="1276" l="0" r="0" t="1276"/>
          <a:stretch/>
        </p:blipFill>
        <p:spPr>
          <a:xfrm>
            <a:off x="429768" y="3877056"/>
            <a:ext cx="475488" cy="361371"/>
          </a:xfrm>
          <a:prstGeom prst="rect">
            <a:avLst/>
          </a:prstGeom>
          <a:noFill/>
          <a:ln>
            <a:noFill/>
          </a:ln>
        </p:spPr>
      </p:pic>
      <p:pic>
        <p:nvPicPr>
          <p:cNvPr id="990" name="Google Shape;990;p47"/>
          <p:cNvPicPr preferRelativeResize="0"/>
          <p:nvPr/>
        </p:nvPicPr>
        <p:blipFill rotWithShape="1">
          <a:blip r:embed="rId9">
            <a:alphaModFix/>
          </a:blip>
          <a:srcRect b="1276" l="0" r="0" t="1276"/>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7. Fist to Five">
  <p:cSld name="CUSTOM_2_3_1_1_3_1_1_2_1_1_1_1">
    <p:spTree>
      <p:nvGrpSpPr>
        <p:cNvPr id="991" name="Shape 991"/>
        <p:cNvGrpSpPr/>
        <p:nvPr/>
      </p:nvGrpSpPr>
      <p:grpSpPr>
        <a:xfrm>
          <a:off x="0" y="0"/>
          <a:ext cx="0" cy="0"/>
          <a:chOff x="0" y="0"/>
          <a:chExt cx="0" cy="0"/>
        </a:xfrm>
      </p:grpSpPr>
      <p:pic>
        <p:nvPicPr>
          <p:cNvPr id="992" name="Google Shape;992;p48"/>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993" name="Google Shape;993;p48"/>
          <p:cNvSpPr txBox="1"/>
          <p:nvPr>
            <p:ph type="title"/>
          </p:nvPr>
        </p:nvSpPr>
        <p:spPr>
          <a:xfrm>
            <a:off x="274350" y="3307075"/>
            <a:ext cx="8595300" cy="15615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000">
                <a:latin typeface="Roboto Light"/>
                <a:ea typeface="Roboto Light"/>
                <a:cs typeface="Roboto Light"/>
                <a:sym typeface="Roboto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94" name="Google Shape;994;p4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995" name="Google Shape;995;p4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96" name="Google Shape;996;p48"/>
          <p:cNvPicPr preferRelativeResize="0"/>
          <p:nvPr/>
        </p:nvPicPr>
        <p:blipFill>
          <a:blip r:embed="rId3">
            <a:alphaModFix/>
          </a:blip>
          <a:stretch>
            <a:fillRect/>
          </a:stretch>
        </p:blipFill>
        <p:spPr>
          <a:xfrm>
            <a:off x="827549" y="769725"/>
            <a:ext cx="7488902" cy="1856625"/>
          </a:xfrm>
          <a:prstGeom prst="rect">
            <a:avLst/>
          </a:prstGeom>
          <a:noFill/>
          <a:ln>
            <a:noFill/>
          </a:ln>
        </p:spPr>
      </p:pic>
      <p:sp>
        <p:nvSpPr>
          <p:cNvPr id="997" name="Google Shape;997;p48"/>
          <p:cNvSpPr txBox="1"/>
          <p:nvPr/>
        </p:nvSpPr>
        <p:spPr>
          <a:xfrm>
            <a:off x="202525" y="2754341"/>
            <a:ext cx="8595300" cy="3711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latin typeface="Roboto Medium"/>
                <a:ea typeface="Roboto Medium"/>
                <a:cs typeface="Roboto Medium"/>
                <a:sym typeface="Roboto Medium"/>
              </a:rPr>
              <a:t>FIST TO FIVE:</a:t>
            </a:r>
            <a:endParaRPr sz="2400">
              <a:latin typeface="Roboto Medium"/>
              <a:ea typeface="Roboto Medium"/>
              <a:cs typeface="Roboto Medium"/>
              <a:sym typeface="Roboto Medium"/>
            </a:endParaRPr>
          </a:p>
        </p:txBody>
      </p:sp>
      <p:cxnSp>
        <p:nvCxnSpPr>
          <p:cNvPr id="998" name="Google Shape;998;p48"/>
          <p:cNvCxnSpPr/>
          <p:nvPr/>
        </p:nvCxnSpPr>
        <p:spPr>
          <a:xfrm>
            <a:off x="2305500" y="3307075"/>
            <a:ext cx="45330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8. Review">
  <p:cSld name="CUSTOM_17_2_1_2_1">
    <p:spTree>
      <p:nvGrpSpPr>
        <p:cNvPr id="999" name="Shape 999"/>
        <p:cNvGrpSpPr/>
        <p:nvPr/>
      </p:nvGrpSpPr>
      <p:grpSpPr>
        <a:xfrm>
          <a:off x="0" y="0"/>
          <a:ext cx="0" cy="0"/>
          <a:chOff x="0" y="0"/>
          <a:chExt cx="0" cy="0"/>
        </a:xfrm>
      </p:grpSpPr>
      <p:pic>
        <p:nvPicPr>
          <p:cNvPr id="1000" name="Google Shape;1000;p49"/>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01" name="Google Shape;1001;p4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002" name="Google Shape;1002;p4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03" name="Google Shape;1003;p49"/>
          <p:cNvSpPr txBox="1"/>
          <p:nvPr/>
        </p:nvSpPr>
        <p:spPr>
          <a:xfrm>
            <a:off x="274350" y="2880775"/>
            <a:ext cx="85953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600">
                <a:latin typeface="Roboto Medium"/>
                <a:ea typeface="Roboto Medium"/>
                <a:cs typeface="Roboto Medium"/>
                <a:sym typeface="Roboto Medium"/>
              </a:rPr>
              <a:t>Time’s Up! </a:t>
            </a:r>
            <a:r>
              <a:rPr lang="en" sz="3600">
                <a:latin typeface="Roboto Light"/>
                <a:ea typeface="Roboto Light"/>
                <a:cs typeface="Roboto Light"/>
                <a:sym typeface="Roboto Light"/>
              </a:rPr>
              <a:t>Let’s Review.</a:t>
            </a:r>
            <a:endParaRPr sz="3600">
              <a:latin typeface="Roboto Light"/>
              <a:ea typeface="Roboto Light"/>
              <a:cs typeface="Roboto Light"/>
              <a:sym typeface="Roboto Light"/>
            </a:endParaRPr>
          </a:p>
        </p:txBody>
      </p:sp>
      <p:pic>
        <p:nvPicPr>
          <p:cNvPr id="1004" name="Google Shape;1004;p49"/>
          <p:cNvPicPr preferRelativeResize="0"/>
          <p:nvPr/>
        </p:nvPicPr>
        <p:blipFill>
          <a:blip r:embed="rId3">
            <a:alphaModFix/>
          </a:blip>
          <a:stretch>
            <a:fillRect/>
          </a:stretch>
        </p:blipFill>
        <p:spPr>
          <a:xfrm>
            <a:off x="3960959" y="1143000"/>
            <a:ext cx="1222082" cy="1638675"/>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9. Take a Break 1">
  <p:cSld name="CUSTOM">
    <p:spTree>
      <p:nvGrpSpPr>
        <p:cNvPr id="1005" name="Shape 1005"/>
        <p:cNvGrpSpPr/>
        <p:nvPr/>
      </p:nvGrpSpPr>
      <p:grpSpPr>
        <a:xfrm>
          <a:off x="0" y="0"/>
          <a:ext cx="0" cy="0"/>
          <a:chOff x="0" y="0"/>
          <a:chExt cx="0" cy="0"/>
        </a:xfrm>
      </p:grpSpPr>
      <p:sp>
        <p:nvSpPr>
          <p:cNvPr id="1006" name="Google Shape;1006;p5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007" name="Google Shape;1007;p50"/>
          <p:cNvPicPr preferRelativeResize="0"/>
          <p:nvPr/>
        </p:nvPicPr>
        <p:blipFill>
          <a:blip r:embed="rId2">
            <a:alphaModFix/>
          </a:blip>
          <a:stretch>
            <a:fillRect/>
          </a:stretch>
        </p:blipFill>
        <p:spPr>
          <a:xfrm>
            <a:off x="0" y="0"/>
            <a:ext cx="9143971" cy="5143500"/>
          </a:xfrm>
          <a:prstGeom prst="rect">
            <a:avLst/>
          </a:prstGeom>
          <a:noFill/>
          <a:ln>
            <a:noFill/>
          </a:ln>
        </p:spPr>
      </p:pic>
      <p:sp>
        <p:nvSpPr>
          <p:cNvPr id="1008" name="Google Shape;1008;p50"/>
          <p:cNvSpPr txBox="1"/>
          <p:nvPr/>
        </p:nvSpPr>
        <p:spPr>
          <a:xfrm>
            <a:off x="-25" y="944800"/>
            <a:ext cx="91440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1009" name="Google Shape;1009;p50"/>
          <p:cNvCxnSpPr/>
          <p:nvPr/>
        </p:nvCxnSpPr>
        <p:spPr>
          <a:xfrm>
            <a:off x="2305500" y="2001900"/>
            <a:ext cx="45330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 Subsection Slide">
  <p:cSld name="CUSTOM_17_2_1_1_2">
    <p:spTree>
      <p:nvGrpSpPr>
        <p:cNvPr id="47" name="Shape 47"/>
        <p:cNvGrpSpPr/>
        <p:nvPr/>
      </p:nvGrpSpPr>
      <p:grpSpPr>
        <a:xfrm>
          <a:off x="0" y="0"/>
          <a:ext cx="0" cy="0"/>
          <a:chOff x="0" y="0"/>
          <a:chExt cx="0" cy="0"/>
        </a:xfrm>
      </p:grpSpPr>
      <p:pic>
        <p:nvPicPr>
          <p:cNvPr id="48" name="Google Shape;48;p6"/>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49" name="Google Shape;49;p6"/>
          <p:cNvSpPr txBox="1"/>
          <p:nvPr>
            <p:ph type="title"/>
          </p:nvPr>
        </p:nvSpPr>
        <p:spPr>
          <a:xfrm>
            <a:off x="274325"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Roboto"/>
                <a:ea typeface="Roboto"/>
                <a:cs typeface="Roboto"/>
                <a:sym typeface="Roboto"/>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50" name="Google Shape;50;p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
        <p:nvSpPr>
          <p:cNvPr id="51" name="Google Shape;51;p6"/>
          <p:cNvSpPr txBox="1"/>
          <p:nvPr>
            <p:ph idx="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52" name="Google Shape;52;p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0. Take a Break 2">
  <p:cSld name="CUSTOM_1">
    <p:spTree>
      <p:nvGrpSpPr>
        <p:cNvPr id="1010" name="Shape 1010"/>
        <p:cNvGrpSpPr/>
        <p:nvPr/>
      </p:nvGrpSpPr>
      <p:grpSpPr>
        <a:xfrm>
          <a:off x="0" y="0"/>
          <a:ext cx="0" cy="0"/>
          <a:chOff x="0" y="0"/>
          <a:chExt cx="0" cy="0"/>
        </a:xfrm>
      </p:grpSpPr>
      <p:sp>
        <p:nvSpPr>
          <p:cNvPr id="1011" name="Google Shape;1011;p5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012" name="Google Shape;1012;p51"/>
          <p:cNvPicPr preferRelativeResize="0"/>
          <p:nvPr/>
        </p:nvPicPr>
        <p:blipFill rotWithShape="1">
          <a:blip r:embed="rId2">
            <a:alphaModFix/>
          </a:blip>
          <a:srcRect b="0" l="0" r="0" t="0"/>
          <a:stretch/>
        </p:blipFill>
        <p:spPr>
          <a:xfrm>
            <a:off x="0" y="0"/>
            <a:ext cx="9143971" cy="5143500"/>
          </a:xfrm>
          <a:prstGeom prst="rect">
            <a:avLst/>
          </a:prstGeom>
          <a:noFill/>
          <a:ln>
            <a:noFill/>
          </a:ln>
        </p:spPr>
      </p:pic>
      <p:sp>
        <p:nvSpPr>
          <p:cNvPr id="1013" name="Google Shape;1013;p51"/>
          <p:cNvSpPr txBox="1"/>
          <p:nvPr/>
        </p:nvSpPr>
        <p:spPr>
          <a:xfrm>
            <a:off x="-25" y="411400"/>
            <a:ext cx="91440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1014" name="Google Shape;1014;p51"/>
          <p:cNvCxnSpPr/>
          <p:nvPr/>
        </p:nvCxnSpPr>
        <p:spPr>
          <a:xfrm>
            <a:off x="2305500" y="1468500"/>
            <a:ext cx="45330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3. Watch a Video">
  <p:cSld name="CUSTOM_2">
    <p:spTree>
      <p:nvGrpSpPr>
        <p:cNvPr id="1015" name="Shape 1015"/>
        <p:cNvGrpSpPr/>
        <p:nvPr/>
      </p:nvGrpSpPr>
      <p:grpSpPr>
        <a:xfrm>
          <a:off x="0" y="0"/>
          <a:ext cx="0" cy="0"/>
          <a:chOff x="0" y="0"/>
          <a:chExt cx="0" cy="0"/>
        </a:xfrm>
      </p:grpSpPr>
      <p:pic>
        <p:nvPicPr>
          <p:cNvPr id="1016" name="Google Shape;1016;p52"/>
          <p:cNvPicPr preferRelativeResize="0"/>
          <p:nvPr/>
        </p:nvPicPr>
        <p:blipFill rotWithShape="1">
          <a:blip r:embed="rId2">
            <a:alphaModFix/>
          </a:blip>
          <a:srcRect b="0" l="0" r="0" t="0"/>
          <a:stretch/>
        </p:blipFill>
        <p:spPr>
          <a:xfrm>
            <a:off x="-25" y="-14"/>
            <a:ext cx="9144000" cy="5143513"/>
          </a:xfrm>
          <a:prstGeom prst="rect">
            <a:avLst/>
          </a:prstGeom>
          <a:noFill/>
          <a:ln>
            <a:noFill/>
          </a:ln>
        </p:spPr>
      </p:pic>
      <p:sp>
        <p:nvSpPr>
          <p:cNvPr id="1017" name="Google Shape;1017;p52"/>
          <p:cNvSpPr txBox="1"/>
          <p:nvPr>
            <p:ph type="title"/>
          </p:nvPr>
        </p:nvSpPr>
        <p:spPr>
          <a:xfrm>
            <a:off x="3543300" y="2666900"/>
            <a:ext cx="5564700" cy="7800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2400">
                <a:latin typeface="Roboto Light"/>
                <a:ea typeface="Roboto Light"/>
                <a:cs typeface="Roboto Light"/>
                <a:sym typeface="Roboto Light"/>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018" name="Google Shape;1018;p52"/>
          <p:cNvSpPr txBox="1"/>
          <p:nvPr/>
        </p:nvSpPr>
        <p:spPr>
          <a:xfrm>
            <a:off x="3543225" y="2088300"/>
            <a:ext cx="5564700" cy="2298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latin typeface="Roboto Medium"/>
                <a:ea typeface="Roboto Medium"/>
                <a:cs typeface="Roboto Medium"/>
                <a:sym typeface="Roboto Medium"/>
              </a:rPr>
              <a:t>Time For a Quick Video</a:t>
            </a:r>
            <a:endParaRPr sz="2400">
              <a:latin typeface="Roboto Medium"/>
              <a:ea typeface="Roboto Medium"/>
              <a:cs typeface="Roboto Medium"/>
              <a:sym typeface="Roboto Medium"/>
            </a:endParaRPr>
          </a:p>
        </p:txBody>
      </p:sp>
      <p:cxnSp>
        <p:nvCxnSpPr>
          <p:cNvPr id="1019" name="Google Shape;1019;p52"/>
          <p:cNvCxnSpPr/>
          <p:nvPr/>
        </p:nvCxnSpPr>
        <p:spPr>
          <a:xfrm>
            <a:off x="4694700" y="2666900"/>
            <a:ext cx="3261900" cy="0"/>
          </a:xfrm>
          <a:prstGeom prst="straightConnector1">
            <a:avLst/>
          </a:prstGeom>
          <a:noFill/>
          <a:ln cap="flat" cmpd="sng" w="9525">
            <a:solidFill>
              <a:srgbClr val="000000"/>
            </a:solidFill>
            <a:prstDash val="solid"/>
            <a:round/>
            <a:headEnd len="med" w="med" type="none"/>
            <a:tailEnd len="med" w="med" type="none"/>
          </a:ln>
        </p:spPr>
      </p:cxnSp>
      <p:sp>
        <p:nvSpPr>
          <p:cNvPr id="1020" name="Google Shape;1020;p52"/>
          <p:cNvSpPr/>
          <p:nvPr/>
        </p:nvSpPr>
        <p:spPr>
          <a:xfrm>
            <a:off x="5819775" y="893400"/>
            <a:ext cx="1011600" cy="10116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52"/>
          <p:cNvSpPr/>
          <p:nvPr/>
        </p:nvSpPr>
        <p:spPr>
          <a:xfrm flipH="1" rot="-5400000">
            <a:off x="6129973" y="1159537"/>
            <a:ext cx="554225" cy="479325"/>
          </a:xfrm>
          <a:prstGeom prst="flowChartMerge">
            <a:avLst/>
          </a:prstGeom>
          <a:solidFill>
            <a:srgbClr val="FF0000">
              <a:alpha val="715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extLst>
    <p:ext uri="{DCECCB84-F9BA-43D5-87BE-67443E8EF086}">
      <p15:sldGuideLst>
        <p15:guide id="1" pos="2232">
          <p15:clr>
            <a:srgbClr val="FA7B17"/>
          </p15:clr>
        </p15:guide>
      </p15:sldGuideLst>
    </p:ext>
  </p:extLst>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4. Watch a Video">
  <p:cSld name="CUSTOM_3">
    <p:spTree>
      <p:nvGrpSpPr>
        <p:cNvPr id="1022" name="Shape 1022"/>
        <p:cNvGrpSpPr/>
        <p:nvPr/>
      </p:nvGrpSpPr>
      <p:grpSpPr>
        <a:xfrm>
          <a:off x="0" y="0"/>
          <a:ext cx="0" cy="0"/>
          <a:chOff x="0" y="0"/>
          <a:chExt cx="0" cy="0"/>
        </a:xfrm>
      </p:grpSpPr>
      <p:pic>
        <p:nvPicPr>
          <p:cNvPr id="1023" name="Google Shape;1023;p53"/>
          <p:cNvPicPr preferRelativeResize="0"/>
          <p:nvPr/>
        </p:nvPicPr>
        <p:blipFill rotWithShape="1">
          <a:blip r:embed="rId2">
            <a:alphaModFix/>
          </a:blip>
          <a:srcRect b="0" l="0" r="0" t="0"/>
          <a:stretch/>
        </p:blipFill>
        <p:spPr>
          <a:xfrm>
            <a:off x="-25" y="-14"/>
            <a:ext cx="9144000" cy="5143513"/>
          </a:xfrm>
          <a:prstGeom prst="rect">
            <a:avLst/>
          </a:prstGeom>
          <a:noFill/>
          <a:ln>
            <a:noFill/>
          </a:ln>
        </p:spPr>
      </p:pic>
      <p:sp>
        <p:nvSpPr>
          <p:cNvPr id="1024" name="Google Shape;1024;p53"/>
          <p:cNvSpPr txBox="1"/>
          <p:nvPr/>
        </p:nvSpPr>
        <p:spPr>
          <a:xfrm>
            <a:off x="1714425" y="2164500"/>
            <a:ext cx="5564700" cy="2298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latin typeface="Roboto Medium"/>
                <a:ea typeface="Roboto Medium"/>
                <a:cs typeface="Roboto Medium"/>
                <a:sym typeface="Roboto Medium"/>
              </a:rPr>
              <a:t>Time For a Quick Video</a:t>
            </a:r>
            <a:endParaRPr sz="2400">
              <a:latin typeface="Roboto Medium"/>
              <a:ea typeface="Roboto Medium"/>
              <a:cs typeface="Roboto Medium"/>
              <a:sym typeface="Roboto Medium"/>
            </a:endParaRPr>
          </a:p>
        </p:txBody>
      </p:sp>
      <p:cxnSp>
        <p:nvCxnSpPr>
          <p:cNvPr id="1025" name="Google Shape;1025;p53"/>
          <p:cNvCxnSpPr/>
          <p:nvPr/>
        </p:nvCxnSpPr>
        <p:spPr>
          <a:xfrm>
            <a:off x="2865900" y="2743100"/>
            <a:ext cx="3261900" cy="0"/>
          </a:xfrm>
          <a:prstGeom prst="straightConnector1">
            <a:avLst/>
          </a:prstGeom>
          <a:noFill/>
          <a:ln cap="flat" cmpd="sng" w="9525">
            <a:solidFill>
              <a:srgbClr val="000000"/>
            </a:solidFill>
            <a:prstDash val="solid"/>
            <a:round/>
            <a:headEnd len="med" w="med" type="none"/>
            <a:tailEnd len="med" w="med" type="none"/>
          </a:ln>
        </p:spPr>
      </p:cxnSp>
      <p:sp>
        <p:nvSpPr>
          <p:cNvPr id="1026" name="Google Shape;1026;p53"/>
          <p:cNvSpPr/>
          <p:nvPr/>
        </p:nvSpPr>
        <p:spPr>
          <a:xfrm>
            <a:off x="3990975" y="969600"/>
            <a:ext cx="1011600" cy="10116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53"/>
          <p:cNvSpPr/>
          <p:nvPr/>
        </p:nvSpPr>
        <p:spPr>
          <a:xfrm flipH="1" rot="-5400000">
            <a:off x="4301173" y="1235738"/>
            <a:ext cx="554225" cy="479325"/>
          </a:xfrm>
          <a:prstGeom prst="flowChartMerge">
            <a:avLst/>
          </a:prstGeom>
          <a:solidFill>
            <a:srgbClr val="FF0000">
              <a:alpha val="715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53"/>
          <p:cNvSpPr txBox="1"/>
          <p:nvPr>
            <p:ph type="title"/>
          </p:nvPr>
        </p:nvSpPr>
        <p:spPr>
          <a:xfrm>
            <a:off x="1284925" y="2806275"/>
            <a:ext cx="6548400" cy="7800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2400">
                <a:latin typeface="Roboto Light"/>
                <a:ea typeface="Roboto Light"/>
                <a:cs typeface="Roboto Light"/>
                <a:sym typeface="Roboto Light"/>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5. Peer Review">
  <p:cSld name="CUSTOM_3_1">
    <p:spTree>
      <p:nvGrpSpPr>
        <p:cNvPr id="1029" name="Shape 1029"/>
        <p:cNvGrpSpPr/>
        <p:nvPr/>
      </p:nvGrpSpPr>
      <p:grpSpPr>
        <a:xfrm>
          <a:off x="0" y="0"/>
          <a:ext cx="0" cy="0"/>
          <a:chOff x="0" y="0"/>
          <a:chExt cx="0" cy="0"/>
        </a:xfrm>
      </p:grpSpPr>
      <p:pic>
        <p:nvPicPr>
          <p:cNvPr id="1030" name="Google Shape;1030;p54"/>
          <p:cNvPicPr preferRelativeResize="0"/>
          <p:nvPr/>
        </p:nvPicPr>
        <p:blipFill>
          <a:blip r:embed="rId2">
            <a:alphaModFix/>
          </a:blip>
          <a:stretch>
            <a:fillRect/>
          </a:stretch>
        </p:blipFill>
        <p:spPr>
          <a:xfrm>
            <a:off x="0" y="0"/>
            <a:ext cx="9144010" cy="5143500"/>
          </a:xfrm>
          <a:prstGeom prst="rect">
            <a:avLst/>
          </a:prstGeom>
          <a:noFill/>
          <a:ln>
            <a:noFill/>
          </a:ln>
        </p:spPr>
      </p:pic>
      <p:sp>
        <p:nvSpPr>
          <p:cNvPr id="1031" name="Google Shape;1031;p54"/>
          <p:cNvSpPr txBox="1"/>
          <p:nvPr/>
        </p:nvSpPr>
        <p:spPr>
          <a:xfrm>
            <a:off x="0" y="215325"/>
            <a:ext cx="91440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600">
                <a:solidFill>
                  <a:srgbClr val="1155CC"/>
                </a:solidFill>
                <a:latin typeface="Amatic SC"/>
                <a:ea typeface="Amatic SC"/>
                <a:cs typeface="Amatic SC"/>
                <a:sym typeface="Amatic SC"/>
              </a:rPr>
              <a:t>Peer Review</a:t>
            </a:r>
            <a:endParaRPr sz="9600">
              <a:solidFill>
                <a:srgbClr val="1155CC"/>
              </a:solidFill>
              <a:latin typeface="Amatic SC"/>
              <a:ea typeface="Amatic SC"/>
              <a:cs typeface="Amatic SC"/>
              <a:sym typeface="Amatic SC"/>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1">
  <p:cSld name="CUSTOM_5">
    <p:spTree>
      <p:nvGrpSpPr>
        <p:cNvPr id="1032" name="Shape 1032"/>
        <p:cNvGrpSpPr/>
        <p:nvPr/>
      </p:nvGrpSpPr>
      <p:grpSpPr>
        <a:xfrm>
          <a:off x="0" y="0"/>
          <a:ext cx="0" cy="0"/>
          <a:chOff x="0" y="0"/>
          <a:chExt cx="0" cy="0"/>
        </a:xfrm>
      </p:grpSpPr>
      <p:pic>
        <p:nvPicPr>
          <p:cNvPr id="1033" name="Google Shape;1033;p55"/>
          <p:cNvPicPr preferRelativeResize="0"/>
          <p:nvPr/>
        </p:nvPicPr>
        <p:blipFill>
          <a:blip r:embed="rId2">
            <a:alphaModFix/>
          </a:blip>
          <a:stretch>
            <a:fillRect/>
          </a:stretch>
        </p:blipFill>
        <p:spPr>
          <a:xfrm>
            <a:off x="1844424" y="592950"/>
            <a:ext cx="6841375" cy="4364250"/>
          </a:xfrm>
          <a:prstGeom prst="rect">
            <a:avLst/>
          </a:prstGeom>
          <a:noFill/>
          <a:ln>
            <a:noFill/>
          </a:ln>
        </p:spPr>
      </p:pic>
      <p:sp>
        <p:nvSpPr>
          <p:cNvPr id="1034" name="Google Shape;1034;p55"/>
          <p:cNvSpPr txBox="1"/>
          <p:nvPr/>
        </p:nvSpPr>
        <p:spPr>
          <a:xfrm>
            <a:off x="358900" y="592950"/>
            <a:ext cx="4603200" cy="744300"/>
          </a:xfrm>
          <a:prstGeom prst="rect">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4500">
                <a:latin typeface="Inconsolata"/>
                <a:ea typeface="Inconsolata"/>
                <a:cs typeface="Inconsolata"/>
                <a:sym typeface="Inconsolata"/>
              </a:rPr>
              <a:t>&lt;Time to Code&gt;</a:t>
            </a:r>
            <a:endParaRPr sz="4500">
              <a:latin typeface="Inconsolata"/>
              <a:ea typeface="Inconsolata"/>
              <a:cs typeface="Inconsolata"/>
              <a:sym typeface="Inconsolata"/>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6. Transition Slide">
  <p:cSld name="CUSTOM_17_2_1_2">
    <p:spTree>
      <p:nvGrpSpPr>
        <p:cNvPr id="53" name="Shape 53"/>
        <p:cNvGrpSpPr/>
        <p:nvPr/>
      </p:nvGrpSpPr>
      <p:grpSpPr>
        <a:xfrm>
          <a:off x="0" y="0"/>
          <a:ext cx="0" cy="0"/>
          <a:chOff x="0" y="0"/>
          <a:chExt cx="0" cy="0"/>
        </a:xfrm>
      </p:grpSpPr>
      <p:pic>
        <p:nvPicPr>
          <p:cNvPr id="54" name="Google Shape;54;p7"/>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55" name="Google Shape;55;p7"/>
          <p:cNvSpPr txBox="1"/>
          <p:nvPr>
            <p:ph type="title"/>
          </p:nvPr>
        </p:nvSpPr>
        <p:spPr>
          <a:xfrm>
            <a:off x="237100"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latin typeface="Roboto Medium"/>
                <a:ea typeface="Roboto Medium"/>
                <a:cs typeface="Roboto Medium"/>
                <a:sym typeface="Roboto Medium"/>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56" name="Google Shape;56;p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57" name="Google Shape;57;p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7. Text Only">
  <p:cSld name="CUSTOM_2_7_2">
    <p:spTree>
      <p:nvGrpSpPr>
        <p:cNvPr id="58" name="Shape 58"/>
        <p:cNvGrpSpPr/>
        <p:nvPr/>
      </p:nvGrpSpPr>
      <p:grpSpPr>
        <a:xfrm>
          <a:off x="0" y="0"/>
          <a:ext cx="0" cy="0"/>
          <a:chOff x="0" y="0"/>
          <a:chExt cx="0" cy="0"/>
        </a:xfrm>
      </p:grpSpPr>
      <p:sp>
        <p:nvSpPr>
          <p:cNvPr id="59" name="Google Shape;59;p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 name="Google Shape;60;p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1" name="Google Shape;61;p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2" name="Google Shape;62;p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3" name="Google Shape;63;p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4" name="Google Shape;64;p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 name="Google Shape;65;p8"/>
          <p:cNvSpPr txBox="1"/>
          <p:nvPr>
            <p:ph idx="3" type="body"/>
          </p:nvPr>
        </p:nvSpPr>
        <p:spPr>
          <a:xfrm>
            <a:off x="175" y="1284250"/>
            <a:ext cx="9144000" cy="3622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8. Text with Sidebar">
  <p:cSld name="CUSTOM_2_4_1">
    <p:spTree>
      <p:nvGrpSpPr>
        <p:cNvPr id="66" name="Shape 66"/>
        <p:cNvGrpSpPr/>
        <p:nvPr/>
      </p:nvGrpSpPr>
      <p:grpSpPr>
        <a:xfrm>
          <a:off x="0" y="0"/>
          <a:ext cx="0" cy="0"/>
          <a:chOff x="0" y="0"/>
          <a:chExt cx="0" cy="0"/>
        </a:xfrm>
      </p:grpSpPr>
      <p:pic>
        <p:nvPicPr>
          <p:cNvPr id="67" name="Google Shape;67;p9"/>
          <p:cNvPicPr preferRelativeResize="0"/>
          <p:nvPr/>
        </p:nvPicPr>
        <p:blipFill rotWithShape="1">
          <a:blip r:embed="rId2">
            <a:alphaModFix/>
          </a:blip>
          <a:srcRect b="119" l="0" r="0" t="119"/>
          <a:stretch/>
        </p:blipFill>
        <p:spPr>
          <a:xfrm>
            <a:off x="7048950" y="910275"/>
            <a:ext cx="1828800" cy="3784798"/>
          </a:xfrm>
          <a:prstGeom prst="rect">
            <a:avLst/>
          </a:prstGeom>
          <a:noFill/>
          <a:ln>
            <a:noFill/>
          </a:ln>
        </p:spPr>
      </p:pic>
      <p:sp>
        <p:nvSpPr>
          <p:cNvPr id="68" name="Google Shape;68;p9"/>
          <p:cNvSpPr txBox="1"/>
          <p:nvPr>
            <p:ph idx="1" type="subTitle"/>
          </p:nvPr>
        </p:nvSpPr>
        <p:spPr>
          <a:xfrm>
            <a:off x="0" y="675975"/>
            <a:ext cx="66747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 name="Google Shape;69;p9"/>
          <p:cNvSpPr txBox="1"/>
          <p:nvPr>
            <p:ph idx="2" type="body"/>
          </p:nvPr>
        </p:nvSpPr>
        <p:spPr>
          <a:xfrm>
            <a:off x="0" y="1245800"/>
            <a:ext cx="6699600" cy="38976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70" name="Google Shape;70;p9"/>
          <p:cNvSpPr txBox="1"/>
          <p:nvPr>
            <p:ph idx="3" type="subTitle"/>
          </p:nvPr>
        </p:nvSpPr>
        <p:spPr>
          <a:xfrm>
            <a:off x="7056300" y="910475"/>
            <a:ext cx="1814100" cy="3784800"/>
          </a:xfrm>
          <a:prstGeom prst="rect">
            <a:avLst/>
          </a:prstGeom>
          <a:noFill/>
          <a:ln cap="flat" cmpd="sng" w="9525">
            <a:solidFill>
              <a:srgbClr val="DBD9E8"/>
            </a:solidFill>
            <a:prstDash val="solid"/>
            <a:round/>
            <a:headEnd len="sm" w="sm" type="none"/>
            <a:tailEnd len="sm" w="sm" type="none"/>
          </a:ln>
        </p:spPr>
        <p:txBody>
          <a:bodyPr anchorCtr="0" anchor="t" bIns="182875" lIns="182875" spcFirstLastPara="1" rIns="182875" wrap="square" tIns="182875">
            <a:noAutofit/>
          </a:bodyPr>
          <a:lstStyle>
            <a:lvl1pPr lvl="0"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 name="Google Shape;71;p9"/>
          <p:cNvSpPr txBox="1"/>
          <p:nvPr>
            <p:ph type="title"/>
          </p:nvPr>
        </p:nvSpPr>
        <p:spPr>
          <a:xfrm>
            <a:off x="-12425" y="0"/>
            <a:ext cx="6699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 name="Google Shape;72;p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3" name="Google Shape;73;p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cxnSp>
        <p:nvCxnSpPr>
          <p:cNvPr id="74" name="Google Shape;74;p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5" name="Google Shape;75;p9"/>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9. Call Attention Slide">
  <p:cSld name="CUSTOM_2_3_1_1_3_1_1_2_1_1">
    <p:spTree>
      <p:nvGrpSpPr>
        <p:cNvPr id="76" name="Shape 76"/>
        <p:cNvGrpSpPr/>
        <p:nvPr/>
      </p:nvGrpSpPr>
      <p:grpSpPr>
        <a:xfrm>
          <a:off x="0" y="0"/>
          <a:ext cx="0" cy="0"/>
          <a:chOff x="0" y="0"/>
          <a:chExt cx="0" cy="0"/>
        </a:xfrm>
      </p:grpSpPr>
      <p:pic>
        <p:nvPicPr>
          <p:cNvPr id="77" name="Google Shape;77;p1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78" name="Google Shape;78;p10"/>
          <p:cNvSpPr txBox="1"/>
          <p:nvPr>
            <p:ph type="title"/>
          </p:nvPr>
        </p:nvSpPr>
        <p:spPr>
          <a:xfrm>
            <a:off x="2544050" y="1545675"/>
            <a:ext cx="5770200" cy="2430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36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9" name="Google Shape;79;p10"/>
          <p:cNvPicPr preferRelativeResize="0"/>
          <p:nvPr/>
        </p:nvPicPr>
        <p:blipFill rotWithShape="1">
          <a:blip r:embed="rId3">
            <a:alphaModFix/>
          </a:blip>
          <a:srcRect b="0" l="139" r="149" t="0"/>
          <a:stretch/>
        </p:blipFill>
        <p:spPr>
          <a:xfrm>
            <a:off x="1258175" y="1332825"/>
            <a:ext cx="1371601" cy="2002535"/>
          </a:xfrm>
          <a:prstGeom prst="rect">
            <a:avLst/>
          </a:prstGeom>
          <a:noFill/>
          <a:ln>
            <a:noFill/>
          </a:ln>
        </p:spPr>
      </p:pic>
      <p:sp>
        <p:nvSpPr>
          <p:cNvPr id="80" name="Google Shape;80;p1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81" name="Google Shape;81;p1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slideLayout" Target="../slideLayouts/slideLayout4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51" Type="http://schemas.openxmlformats.org/officeDocument/2006/relationships/slideLayout" Target="../slideLayouts/slideLayout51.xml"/><Relationship Id="rId50" Type="http://schemas.openxmlformats.org/officeDocument/2006/relationships/slideLayout" Target="../slideLayouts/slideLayout50.xml"/><Relationship Id="rId53" Type="http://schemas.openxmlformats.org/officeDocument/2006/relationships/slideLayout" Target="../slideLayouts/slideLayout53.xml"/><Relationship Id="rId52" Type="http://schemas.openxmlformats.org/officeDocument/2006/relationships/slideLayout" Target="../slideLayouts/slideLayout52.xml"/><Relationship Id="rId11" Type="http://schemas.openxmlformats.org/officeDocument/2006/relationships/slideLayout" Target="../slideLayouts/slideLayout11.xml"/><Relationship Id="rId55" Type="http://schemas.openxmlformats.org/officeDocument/2006/relationships/theme" Target="../theme/theme1.xml"/><Relationship Id="rId10" Type="http://schemas.openxmlformats.org/officeDocument/2006/relationships/slideLayout" Target="../slideLayouts/slideLayout10.xml"/><Relationship Id="rId54" Type="http://schemas.openxmlformats.org/officeDocument/2006/relationships/slideLayout" Target="../slideLayouts/slideLayout5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solidFill>
                  <a:schemeClr val="tx1"/>
                </a:solidFill>
              </a:defRPr>
            </a:lvl1pPr>
            <a:lvl2pPr lvl="1" algn="r">
              <a:buNone/>
              <a:defRPr sz="1300">
                <a:solidFill>
                  <a:schemeClr val="tx1"/>
                </a:solidFill>
              </a:defRPr>
            </a:lvl2pPr>
            <a:lvl3pPr lvl="2" algn="r">
              <a:buNone/>
              <a:defRPr sz="1300">
                <a:solidFill>
                  <a:schemeClr val="tx1"/>
                </a:solidFill>
              </a:defRPr>
            </a:lvl3pPr>
            <a:lvl4pPr lvl="3" algn="r">
              <a:buNone/>
              <a:defRPr sz="1300">
                <a:solidFill>
                  <a:schemeClr val="tx1"/>
                </a:solidFill>
              </a:defRPr>
            </a:lvl4pPr>
            <a:lvl5pPr lvl="4" algn="r">
              <a:buNone/>
              <a:defRPr sz="1300">
                <a:solidFill>
                  <a:schemeClr val="tx1"/>
                </a:solidFill>
              </a:defRPr>
            </a:lvl5pPr>
            <a:lvl6pPr lvl="5" algn="r">
              <a:buNone/>
              <a:defRPr sz="1300">
                <a:solidFill>
                  <a:schemeClr val="tx1"/>
                </a:solidFill>
              </a:defRPr>
            </a:lvl6pPr>
            <a:lvl7pPr lvl="6" algn="r">
              <a:buNone/>
              <a:defRPr sz="1300">
                <a:solidFill>
                  <a:schemeClr val="tx1"/>
                </a:solidFill>
              </a:defRPr>
            </a:lvl7pPr>
            <a:lvl8pPr lvl="7" algn="r">
              <a:buNone/>
              <a:defRPr sz="1300">
                <a:solidFill>
                  <a:schemeClr val="tx1"/>
                </a:solidFill>
              </a:defRPr>
            </a:lvl8pPr>
            <a:lvl9pPr lvl="8" algn="r">
              <a:buNone/>
              <a:defRPr sz="1300">
                <a:solidFill>
                  <a:schemeClr val="tx1"/>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 id="2147483699" r:id="rId52"/>
    <p:sldLayoutId id="2147483700" r:id="rId53"/>
    <p:sldLayoutId id="2147483701" r:id="rId54"/>
  </p:sldLayoutIdLst>
  <mc:AlternateContent>
    <mc:Choice Requires="p14">
      <p:transition p14:dur="400">
        <p:fade thruBlk="1"/>
      </p:transition>
    </mc:Choice>
    <mc:Fallback>
      <p:transition>
        <p:fade/>
      </p:transition>
    </mc:Fallback>
  </mc:AlternateConten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45.png"/><Relationship Id="rId4" Type="http://schemas.openxmlformats.org/officeDocument/2006/relationships/image" Target="../media/image83.png"/><Relationship Id="rId5" Type="http://schemas.openxmlformats.org/officeDocument/2006/relationships/image" Target="../media/image86.png"/><Relationship Id="rId6" Type="http://schemas.openxmlformats.org/officeDocument/2006/relationships/image" Target="../media/image10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7.xml"/><Relationship Id="rId3" Type="http://schemas.openxmlformats.org/officeDocument/2006/relationships/hyperlink" Target="https://eslint.org/"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 Id="rId3" Type="http://schemas.openxmlformats.org/officeDocument/2006/relationships/image" Target="../media/image15.png"/><Relationship Id="rId4" Type="http://schemas.openxmlformats.org/officeDocument/2006/relationships/image" Target="../media/image4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 Id="rId3" Type="http://schemas.openxmlformats.org/officeDocument/2006/relationships/image" Target="../media/image10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 Id="rId3" Type="http://schemas.openxmlformats.org/officeDocument/2006/relationships/image" Target="../media/image1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92.png"/><Relationship Id="rId4" Type="http://schemas.openxmlformats.org/officeDocument/2006/relationships/image" Target="../media/image90.png"/><Relationship Id="rId9" Type="http://schemas.openxmlformats.org/officeDocument/2006/relationships/image" Target="../media/image93.png"/><Relationship Id="rId5" Type="http://schemas.openxmlformats.org/officeDocument/2006/relationships/image" Target="../media/image91.png"/><Relationship Id="rId6" Type="http://schemas.openxmlformats.org/officeDocument/2006/relationships/image" Target="../media/image87.png"/><Relationship Id="rId7" Type="http://schemas.openxmlformats.org/officeDocument/2006/relationships/image" Target="../media/image89.png"/><Relationship Id="rId8" Type="http://schemas.openxmlformats.org/officeDocument/2006/relationships/image" Target="../media/image88.png"/><Relationship Id="rId10" Type="http://schemas.openxmlformats.org/officeDocument/2006/relationships/image" Target="../media/image10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12.png"/><Relationship Id="rId4" Type="http://schemas.openxmlformats.org/officeDocument/2006/relationships/image" Target="../media/image17.png"/><Relationship Id="rId5"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8" name="Shape 1038"/>
        <p:cNvGrpSpPr/>
        <p:nvPr/>
      </p:nvGrpSpPr>
      <p:grpSpPr>
        <a:xfrm>
          <a:off x="0" y="0"/>
          <a:ext cx="0" cy="0"/>
          <a:chOff x="0" y="0"/>
          <a:chExt cx="0" cy="0"/>
        </a:xfrm>
      </p:grpSpPr>
      <p:sp>
        <p:nvSpPr>
          <p:cNvPr id="1039" name="Google Shape;1039;p56"/>
          <p:cNvSpPr txBox="1"/>
          <p:nvPr>
            <p:ph type="title"/>
          </p:nvPr>
        </p:nvSpPr>
        <p:spPr>
          <a:xfrm>
            <a:off x="525600" y="4319775"/>
            <a:ext cx="8344500" cy="319200"/>
          </a:xfrm>
          <a:prstGeom prst="rect">
            <a:avLst/>
          </a:prstGeom>
        </p:spPr>
        <p:txBody>
          <a:bodyPr anchorCtr="0" anchor="ctr" bIns="0" lIns="0" spcFirstLastPara="1" rIns="1188700" wrap="square" tIns="9125">
            <a:noAutofit/>
          </a:bodyPr>
          <a:lstStyle/>
          <a:p>
            <a:pPr indent="0" lvl="0" marL="0" rtl="0" algn="r">
              <a:spcBef>
                <a:spcPts val="0"/>
              </a:spcBef>
              <a:spcAft>
                <a:spcPts val="0"/>
              </a:spcAft>
              <a:buNone/>
            </a:pPr>
            <a:r>
              <a:rPr lang="en"/>
              <a:t>Lesson 15.1</a:t>
            </a:r>
            <a:endParaRPr/>
          </a:p>
        </p:txBody>
      </p:sp>
      <p:sp>
        <p:nvSpPr>
          <p:cNvPr id="1040" name="Google Shape;1040;p56"/>
          <p:cNvSpPr txBox="1"/>
          <p:nvPr>
            <p:ph idx="2" type="title"/>
          </p:nvPr>
        </p:nvSpPr>
        <p:spPr>
          <a:xfrm>
            <a:off x="274350" y="1828800"/>
            <a:ext cx="8595300" cy="1248000"/>
          </a:xfrm>
          <a:prstGeom prst="rect">
            <a:avLst/>
          </a:prstGeom>
        </p:spPr>
        <p:txBody>
          <a:bodyPr anchorCtr="0" anchor="t" bIns="457200" lIns="2880350" spcFirstLastPara="1" rIns="457200" wrap="square" tIns="0">
            <a:noAutofit/>
          </a:bodyPr>
          <a:lstStyle/>
          <a:p>
            <a:pPr indent="0" lvl="0" marL="0" rtl="0" algn="l">
              <a:spcBef>
                <a:spcPts val="0"/>
              </a:spcBef>
              <a:spcAft>
                <a:spcPts val="0"/>
              </a:spcAft>
              <a:buNone/>
            </a:pPr>
            <a:r>
              <a:rPr lang="en"/>
              <a:t>Linting and Projects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3" name="Shape 1153"/>
        <p:cNvGrpSpPr/>
        <p:nvPr/>
      </p:nvGrpSpPr>
      <p:grpSpPr>
        <a:xfrm>
          <a:off x="0" y="0"/>
          <a:ext cx="0" cy="0"/>
          <a:chOff x="0" y="0"/>
          <a:chExt cx="0" cy="0"/>
        </a:xfrm>
      </p:grpSpPr>
      <p:sp>
        <p:nvSpPr>
          <p:cNvPr id="1154" name="Google Shape;1154;p6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Presentation Requirements</a:t>
            </a:r>
            <a:endParaRPr/>
          </a:p>
        </p:txBody>
      </p:sp>
      <p:sp>
        <p:nvSpPr>
          <p:cNvPr id="1155" name="Google Shape;1155;p65"/>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Your</a:t>
            </a:r>
            <a:r>
              <a:rPr lang="en"/>
              <a:t> </a:t>
            </a:r>
            <a:r>
              <a:rPr lang="en">
                <a:solidFill>
                  <a:schemeClr val="dk1"/>
                </a:solidFill>
              </a:rPr>
              <a:t>formal, </a:t>
            </a:r>
            <a:r>
              <a:rPr lang="en"/>
              <a:t>10-minute presentation must include: </a:t>
            </a:r>
            <a:endParaRPr/>
          </a:p>
        </p:txBody>
      </p:sp>
      <p:sp>
        <p:nvSpPr>
          <p:cNvPr id="1156" name="Google Shape;1156;p6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1157" name="Google Shape;1157;p65"/>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158" name="Google Shape;1158;p65"/>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65"/>
          <p:cNvSpPr txBox="1"/>
          <p:nvPr>
            <p:ph idx="1"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p>
            <a:pPr indent="0" lvl="0" marL="0" rtl="0" algn="l">
              <a:spcBef>
                <a:spcPts val="0"/>
              </a:spcBef>
              <a:spcAft>
                <a:spcPts val="0"/>
              </a:spcAft>
              <a:buNone/>
            </a:pPr>
            <a:r>
              <a:rPr lang="en">
                <a:latin typeface="Roboto"/>
                <a:ea typeface="Roboto"/>
                <a:cs typeface="Roboto"/>
                <a:sym typeface="Roboto"/>
              </a:rPr>
              <a:t>Your application’s overall concept</a:t>
            </a:r>
            <a:endParaRPr>
              <a:latin typeface="Roboto"/>
              <a:ea typeface="Roboto"/>
              <a:cs typeface="Roboto"/>
              <a:sym typeface="Roboto"/>
            </a:endParaRPr>
          </a:p>
        </p:txBody>
      </p:sp>
      <p:sp>
        <p:nvSpPr>
          <p:cNvPr id="1160" name="Google Shape;1160;p65"/>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65"/>
          <p:cNvSpPr txBox="1"/>
          <p:nvPr>
            <p:ph idx="2"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p>
            <a:pPr indent="0" lvl="0" marL="0" rtl="0" algn="l">
              <a:spcBef>
                <a:spcPts val="0"/>
              </a:spcBef>
              <a:spcAft>
                <a:spcPts val="0"/>
              </a:spcAft>
              <a:buNone/>
            </a:pPr>
            <a:r>
              <a:rPr lang="en">
                <a:latin typeface="Roboto"/>
                <a:ea typeface="Roboto"/>
                <a:cs typeface="Roboto"/>
                <a:sym typeface="Roboto"/>
              </a:rPr>
              <a:t>The motivation for your application’s development</a:t>
            </a:r>
            <a:endParaRPr>
              <a:latin typeface="Roboto"/>
              <a:ea typeface="Roboto"/>
              <a:cs typeface="Roboto"/>
              <a:sym typeface="Roboto"/>
            </a:endParaRPr>
          </a:p>
        </p:txBody>
      </p:sp>
      <p:sp>
        <p:nvSpPr>
          <p:cNvPr id="1162" name="Google Shape;1162;p65"/>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65"/>
          <p:cNvSpPr txBox="1"/>
          <p:nvPr>
            <p:ph idx="3"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p>
            <a:pPr indent="0" lvl="0" marL="0" rtl="0" algn="l">
              <a:spcBef>
                <a:spcPts val="0"/>
              </a:spcBef>
              <a:spcAft>
                <a:spcPts val="0"/>
              </a:spcAft>
              <a:buNone/>
            </a:pPr>
            <a:r>
              <a:rPr lang="en">
                <a:latin typeface="Roboto"/>
                <a:ea typeface="Roboto"/>
                <a:cs typeface="Roboto"/>
                <a:sym typeface="Roboto"/>
              </a:rPr>
              <a:t>Your design process</a:t>
            </a:r>
            <a:endParaRPr>
              <a:latin typeface="Roboto"/>
              <a:ea typeface="Roboto"/>
              <a:cs typeface="Roboto"/>
              <a:sym typeface="Roboto"/>
            </a:endParaRPr>
          </a:p>
        </p:txBody>
      </p:sp>
      <p:sp>
        <p:nvSpPr>
          <p:cNvPr id="1164" name="Google Shape;1164;p65"/>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65"/>
          <p:cNvSpPr txBox="1"/>
          <p:nvPr>
            <p:ph idx="4"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p>
            <a:pPr indent="0" lvl="0" marL="0" rtl="0" algn="l">
              <a:spcBef>
                <a:spcPts val="0"/>
              </a:spcBef>
              <a:spcAft>
                <a:spcPts val="0"/>
              </a:spcAft>
              <a:buNone/>
            </a:pPr>
            <a:r>
              <a:rPr lang="en">
                <a:latin typeface="Roboto"/>
                <a:ea typeface="Roboto"/>
                <a:cs typeface="Roboto"/>
                <a:sym typeface="Roboto"/>
              </a:rPr>
              <a:t>Technologies used (and a brief description of how they work)</a:t>
            </a:r>
            <a:endParaRPr>
              <a:latin typeface="Roboto"/>
              <a:ea typeface="Roboto"/>
              <a:cs typeface="Roboto"/>
              <a:sym typeface="Roboto"/>
            </a:endParaRPr>
          </a:p>
        </p:txBody>
      </p:sp>
      <p:sp>
        <p:nvSpPr>
          <p:cNvPr id="1166" name="Google Shape;1166;p65"/>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65"/>
          <p:cNvSpPr txBox="1"/>
          <p:nvPr>
            <p:ph idx="5"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p>
            <a:pPr indent="0" lvl="0" marL="0" rtl="0" algn="l">
              <a:spcBef>
                <a:spcPts val="0"/>
              </a:spcBef>
              <a:spcAft>
                <a:spcPts val="0"/>
              </a:spcAft>
              <a:buNone/>
            </a:pPr>
            <a:r>
              <a:rPr lang="en">
                <a:latin typeface="Roboto"/>
                <a:ea typeface="Roboto"/>
                <a:cs typeface="Roboto"/>
                <a:sym typeface="Roboto"/>
              </a:rPr>
              <a:t>A demonstration of the application’s functionality</a:t>
            </a:r>
            <a:endParaRPr>
              <a:latin typeface="Roboto"/>
              <a:ea typeface="Roboto"/>
              <a:cs typeface="Roboto"/>
              <a:sym typeface="Roboto"/>
            </a:endParaRPr>
          </a:p>
        </p:txBody>
      </p:sp>
      <p:sp>
        <p:nvSpPr>
          <p:cNvPr id="1168" name="Google Shape;1168;p65"/>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65"/>
          <p:cNvSpPr txBox="1"/>
          <p:nvPr>
            <p:ph idx="6"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p>
            <a:pPr indent="0" lvl="0" marL="0" rtl="0" algn="l">
              <a:spcBef>
                <a:spcPts val="0"/>
              </a:spcBef>
              <a:spcAft>
                <a:spcPts val="0"/>
              </a:spcAft>
              <a:buNone/>
            </a:pPr>
            <a:r>
              <a:rPr lang="en">
                <a:latin typeface="Roboto"/>
                <a:ea typeface="Roboto"/>
                <a:cs typeface="Roboto"/>
                <a:sym typeface="Roboto"/>
              </a:rPr>
              <a:t>Directions for future development</a:t>
            </a:r>
            <a:endParaRPr>
              <a:latin typeface="Roboto"/>
              <a:ea typeface="Roboto"/>
              <a:cs typeface="Roboto"/>
              <a:sym typeface="Roboto"/>
            </a:endParaRPr>
          </a:p>
        </p:txBody>
      </p:sp>
      <p:sp>
        <p:nvSpPr>
          <p:cNvPr id="1170" name="Google Shape;1170;p65"/>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65"/>
          <p:cNvSpPr txBox="1"/>
          <p:nvPr>
            <p:ph idx="7"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p>
            <a:pPr indent="0" lvl="0" marL="0" rtl="0" algn="l">
              <a:spcBef>
                <a:spcPts val="0"/>
              </a:spcBef>
              <a:spcAft>
                <a:spcPts val="0"/>
              </a:spcAft>
              <a:buClr>
                <a:srgbClr val="000000"/>
              </a:buClr>
              <a:buSzPts val="1100"/>
              <a:buFont typeface="Arial"/>
              <a:buNone/>
            </a:pPr>
            <a:r>
              <a:rPr lang="en">
                <a:latin typeface="Roboto"/>
                <a:ea typeface="Roboto"/>
                <a:cs typeface="Roboto"/>
                <a:sym typeface="Roboto"/>
              </a:rPr>
              <a:t>Sometimes, talking intelligently about tech &gt; doing tech.</a:t>
            </a:r>
            <a:endParaRPr>
              <a:latin typeface="Roboto"/>
              <a:ea typeface="Roboto"/>
              <a:cs typeface="Roboto"/>
              <a:sym typeface="Roboto"/>
            </a:endParaRPr>
          </a:p>
        </p:txBody>
      </p:sp>
      <p:pic>
        <p:nvPicPr>
          <p:cNvPr id="1172" name="Google Shape;1172;p65"/>
          <p:cNvPicPr preferRelativeResize="0"/>
          <p:nvPr/>
        </p:nvPicPr>
        <p:blipFill rotWithShape="1">
          <a:blip r:embed="rId3">
            <a:alphaModFix/>
          </a:blip>
          <a:srcRect b="1830" l="0" r="0" t="1830"/>
          <a:stretch/>
        </p:blipFill>
        <p:spPr>
          <a:xfrm>
            <a:off x="429768" y="1171588"/>
            <a:ext cx="521208" cy="396118"/>
          </a:xfrm>
          <a:prstGeom prst="rect">
            <a:avLst/>
          </a:prstGeom>
          <a:noFill/>
          <a:ln>
            <a:noFill/>
          </a:ln>
        </p:spPr>
      </p:pic>
      <p:pic>
        <p:nvPicPr>
          <p:cNvPr id="1173" name="Google Shape;1173;p65"/>
          <p:cNvPicPr preferRelativeResize="0"/>
          <p:nvPr/>
        </p:nvPicPr>
        <p:blipFill rotWithShape="1">
          <a:blip r:embed="rId4">
            <a:alphaModFix/>
          </a:blip>
          <a:srcRect b="1037" l="0" r="0" t="1047"/>
          <a:stretch/>
        </p:blipFill>
        <p:spPr>
          <a:xfrm>
            <a:off x="429768" y="1709650"/>
            <a:ext cx="521208" cy="396118"/>
          </a:xfrm>
          <a:prstGeom prst="rect">
            <a:avLst/>
          </a:prstGeom>
          <a:noFill/>
          <a:ln>
            <a:noFill/>
          </a:ln>
        </p:spPr>
      </p:pic>
      <p:pic>
        <p:nvPicPr>
          <p:cNvPr id="1174" name="Google Shape;1174;p65"/>
          <p:cNvPicPr preferRelativeResize="0"/>
          <p:nvPr/>
        </p:nvPicPr>
        <p:blipFill rotWithShape="1">
          <a:blip r:embed="rId3">
            <a:alphaModFix/>
          </a:blip>
          <a:srcRect b="1830" l="0" r="0" t="1830"/>
          <a:stretch/>
        </p:blipFill>
        <p:spPr>
          <a:xfrm>
            <a:off x="429768" y="2205600"/>
            <a:ext cx="521208" cy="396118"/>
          </a:xfrm>
          <a:prstGeom prst="rect">
            <a:avLst/>
          </a:prstGeom>
          <a:noFill/>
          <a:ln>
            <a:noFill/>
          </a:ln>
        </p:spPr>
      </p:pic>
      <p:pic>
        <p:nvPicPr>
          <p:cNvPr id="1175" name="Google Shape;1175;p65"/>
          <p:cNvPicPr preferRelativeResize="0"/>
          <p:nvPr/>
        </p:nvPicPr>
        <p:blipFill rotWithShape="1">
          <a:blip r:embed="rId5">
            <a:alphaModFix/>
          </a:blip>
          <a:srcRect b="1037" l="0" r="0" t="1047"/>
          <a:stretch/>
        </p:blipFill>
        <p:spPr>
          <a:xfrm>
            <a:off x="429768" y="2755163"/>
            <a:ext cx="521208" cy="396118"/>
          </a:xfrm>
          <a:prstGeom prst="rect">
            <a:avLst/>
          </a:prstGeom>
          <a:noFill/>
          <a:ln>
            <a:noFill/>
          </a:ln>
        </p:spPr>
      </p:pic>
      <p:pic>
        <p:nvPicPr>
          <p:cNvPr id="1176" name="Google Shape;1176;p65"/>
          <p:cNvPicPr preferRelativeResize="0"/>
          <p:nvPr/>
        </p:nvPicPr>
        <p:blipFill rotWithShape="1">
          <a:blip r:embed="rId3">
            <a:alphaModFix/>
          </a:blip>
          <a:srcRect b="1830" l="0" r="0" t="1830"/>
          <a:stretch/>
        </p:blipFill>
        <p:spPr>
          <a:xfrm>
            <a:off x="429768" y="3277788"/>
            <a:ext cx="521208" cy="396118"/>
          </a:xfrm>
          <a:prstGeom prst="rect">
            <a:avLst/>
          </a:prstGeom>
          <a:noFill/>
          <a:ln>
            <a:noFill/>
          </a:ln>
        </p:spPr>
      </p:pic>
      <p:pic>
        <p:nvPicPr>
          <p:cNvPr id="1177" name="Google Shape;1177;p65"/>
          <p:cNvPicPr preferRelativeResize="0"/>
          <p:nvPr/>
        </p:nvPicPr>
        <p:blipFill rotWithShape="1">
          <a:blip r:embed="rId6">
            <a:alphaModFix/>
          </a:blip>
          <a:srcRect b="1390" l="0" r="0" t="1380"/>
          <a:stretch/>
        </p:blipFill>
        <p:spPr>
          <a:xfrm>
            <a:off x="429768" y="3794760"/>
            <a:ext cx="520980" cy="393192"/>
          </a:xfrm>
          <a:prstGeom prst="rect">
            <a:avLst/>
          </a:prstGeom>
          <a:noFill/>
          <a:ln>
            <a:noFill/>
          </a:ln>
        </p:spPr>
      </p:pic>
      <p:pic>
        <p:nvPicPr>
          <p:cNvPr id="1178" name="Google Shape;1178;p65"/>
          <p:cNvPicPr preferRelativeResize="0"/>
          <p:nvPr/>
        </p:nvPicPr>
        <p:blipFill rotWithShape="1">
          <a:blip r:embed="rId3">
            <a:alphaModFix/>
          </a:blip>
          <a:srcRect b="1830" l="0" r="0" t="1830"/>
          <a:stretch/>
        </p:blipFill>
        <p:spPr>
          <a:xfrm>
            <a:off x="429768" y="4343400"/>
            <a:ext cx="520979" cy="393192"/>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82" name="Shape 1182"/>
        <p:cNvGrpSpPr/>
        <p:nvPr/>
      </p:nvGrpSpPr>
      <p:grpSpPr>
        <a:xfrm>
          <a:off x="0" y="0"/>
          <a:ext cx="0" cy="0"/>
          <a:chOff x="0" y="0"/>
          <a:chExt cx="0" cy="0"/>
        </a:xfrm>
      </p:grpSpPr>
      <p:sp>
        <p:nvSpPr>
          <p:cNvPr id="1183" name="Google Shape;1183;p66"/>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Metrics</a:t>
            </a:r>
            <a:endParaRPr/>
          </a:p>
        </p:txBody>
      </p:sp>
      <p:sp>
        <p:nvSpPr>
          <p:cNvPr id="1184" name="Google Shape;1184;p66"/>
          <p:cNvSpPr txBox="1"/>
          <p:nvPr>
            <p:ph idx="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1185" name="Google Shape;1185;p66"/>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186" name="Google Shape;1186;p6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90" name="Shape 1190"/>
        <p:cNvGrpSpPr/>
        <p:nvPr/>
      </p:nvGrpSpPr>
      <p:grpSpPr>
        <a:xfrm>
          <a:off x="0" y="0"/>
          <a:ext cx="0" cy="0"/>
          <a:chOff x="0" y="0"/>
          <a:chExt cx="0" cy="0"/>
        </a:xfrm>
      </p:grpSpPr>
      <p:sp>
        <p:nvSpPr>
          <p:cNvPr id="1191" name="Google Shape;1191;p6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Metrics</a:t>
            </a:r>
            <a:endParaRPr/>
          </a:p>
        </p:txBody>
      </p:sp>
      <p:sp>
        <p:nvSpPr>
          <p:cNvPr id="1192" name="Google Shape;1192;p6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1193" name="Google Shape;1193;p67"/>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194" name="Google Shape;1194;p67"/>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Project 2 will be assessed on the following: </a:t>
            </a:r>
            <a:endParaRPr/>
          </a:p>
        </p:txBody>
      </p:sp>
      <p:sp>
        <p:nvSpPr>
          <p:cNvPr id="1195" name="Google Shape;1195;p67"/>
          <p:cNvSpPr txBox="1"/>
          <p:nvPr>
            <p:ph idx="3" type="subTitle"/>
          </p:nvPr>
        </p:nvSpPr>
        <p:spPr>
          <a:xfrm>
            <a:off x="-75" y="1319425"/>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800"/>
              <a:t>Concept</a:t>
            </a:r>
            <a:endParaRPr sz="1800"/>
          </a:p>
        </p:txBody>
      </p:sp>
      <p:sp>
        <p:nvSpPr>
          <p:cNvPr id="1196" name="Google Shape;1196;p67"/>
          <p:cNvSpPr txBox="1"/>
          <p:nvPr>
            <p:ph idx="4" type="subTitle"/>
          </p:nvPr>
        </p:nvSpPr>
        <p:spPr>
          <a:xfrm>
            <a:off x="-12175" y="2004950"/>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800"/>
              <a:t>Design</a:t>
            </a:r>
            <a:endParaRPr sz="1800"/>
          </a:p>
        </p:txBody>
      </p:sp>
      <p:sp>
        <p:nvSpPr>
          <p:cNvPr id="1197" name="Google Shape;1197;p67"/>
          <p:cNvSpPr txBox="1"/>
          <p:nvPr>
            <p:ph idx="5" type="subTitle"/>
          </p:nvPr>
        </p:nvSpPr>
        <p:spPr>
          <a:xfrm>
            <a:off x="0" y="2695263"/>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800"/>
              <a:t>Functionality</a:t>
            </a:r>
            <a:endParaRPr sz="1800"/>
          </a:p>
        </p:txBody>
      </p:sp>
      <p:sp>
        <p:nvSpPr>
          <p:cNvPr id="1198" name="Google Shape;1198;p67"/>
          <p:cNvSpPr txBox="1"/>
          <p:nvPr>
            <p:ph idx="6" type="subTitle"/>
          </p:nvPr>
        </p:nvSpPr>
        <p:spPr>
          <a:xfrm>
            <a:off x="-12300" y="3385563"/>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800"/>
              <a:t>Collaboration</a:t>
            </a:r>
            <a:endParaRPr sz="1800"/>
          </a:p>
        </p:txBody>
      </p:sp>
      <p:sp>
        <p:nvSpPr>
          <p:cNvPr id="1199" name="Google Shape;1199;p67"/>
          <p:cNvSpPr txBox="1"/>
          <p:nvPr>
            <p:ph idx="7" type="subTitle"/>
          </p:nvPr>
        </p:nvSpPr>
        <p:spPr>
          <a:xfrm>
            <a:off x="0" y="4078300"/>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800"/>
              <a:t>Presentation</a:t>
            </a:r>
            <a:endParaRPr sz="18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03" name="Shape 1203"/>
        <p:cNvGrpSpPr/>
        <p:nvPr/>
      </p:nvGrpSpPr>
      <p:grpSpPr>
        <a:xfrm>
          <a:off x="0" y="0"/>
          <a:ext cx="0" cy="0"/>
          <a:chOff x="0" y="0"/>
          <a:chExt cx="0" cy="0"/>
        </a:xfrm>
      </p:grpSpPr>
      <p:sp>
        <p:nvSpPr>
          <p:cNvPr id="1204" name="Google Shape;1204;p68"/>
          <p:cNvSpPr txBox="1"/>
          <p:nvPr>
            <p:ph idx="2" type="title"/>
          </p:nvPr>
        </p:nvSpPr>
        <p:spPr>
          <a:xfrm>
            <a:off x="273900" y="1042875"/>
            <a:ext cx="8595300" cy="2764200"/>
          </a:xfrm>
          <a:prstGeom prst="rect">
            <a:avLst/>
          </a:prstGeom>
        </p:spPr>
        <p:txBody>
          <a:bodyPr anchorCtr="0" anchor="t" bIns="457200" lIns="2560300" spcFirstLastPara="1" rIns="457200" wrap="square" tIns="0">
            <a:noAutofit/>
          </a:bodyPr>
          <a:lstStyle/>
          <a:p>
            <a:pPr indent="0" lvl="0" marL="0" rtl="0" algn="l">
              <a:spcBef>
                <a:spcPts val="0"/>
              </a:spcBef>
              <a:spcAft>
                <a:spcPts val="0"/>
              </a:spcAft>
              <a:buNone/>
            </a:pPr>
            <a:r>
              <a:rPr b="1" lang="en" sz="3000"/>
              <a:t>Group </a:t>
            </a:r>
            <a:r>
              <a:rPr b="1" lang="en" sz="3000"/>
              <a:t>Activity: </a:t>
            </a:r>
            <a:br>
              <a:rPr b="1" lang="en" sz="3000"/>
            </a:br>
            <a:r>
              <a:rPr lang="en" sz="3000">
                <a:latin typeface="Roboto Light"/>
                <a:ea typeface="Roboto Light"/>
                <a:cs typeface="Roboto Light"/>
                <a:sym typeface="Roboto Light"/>
              </a:rPr>
              <a:t>Create a Repository</a:t>
            </a:r>
            <a:endParaRPr sz="3000">
              <a:latin typeface="Roboto Light"/>
              <a:ea typeface="Roboto Light"/>
              <a:cs typeface="Roboto Light"/>
              <a:sym typeface="Roboto Light"/>
            </a:endParaRPr>
          </a:p>
          <a:p>
            <a:pPr indent="0" lvl="0" marL="0" rtl="0" algn="l">
              <a:spcBef>
                <a:spcPts val="800"/>
              </a:spcBef>
              <a:spcAft>
                <a:spcPts val="0"/>
              </a:spcAft>
              <a:buNone/>
            </a:pPr>
            <a:r>
              <a:rPr lang="en" sz="1800">
                <a:latin typeface="Roboto Light"/>
                <a:ea typeface="Roboto Light"/>
                <a:cs typeface="Roboto Light"/>
                <a:sym typeface="Roboto Light"/>
              </a:rPr>
              <a:t>Work with your project group to create project repos in GitHub and invite each other as collaborators.</a:t>
            </a:r>
            <a:endParaRPr sz="1800">
              <a:latin typeface="Roboto Light"/>
              <a:ea typeface="Roboto Light"/>
              <a:cs typeface="Roboto Light"/>
              <a:sym typeface="Roboto Light"/>
            </a:endParaRPr>
          </a:p>
          <a:p>
            <a:pPr indent="0" lvl="0" marL="0" rtl="0" algn="l">
              <a:spcBef>
                <a:spcPts val="800"/>
              </a:spcBef>
              <a:spcAft>
                <a:spcPts val="800"/>
              </a:spcAft>
              <a:buNone/>
            </a:pPr>
            <a:r>
              <a:rPr b="1" lang="en" sz="1800"/>
              <a:t>Instructions sent via Slack. </a:t>
            </a:r>
            <a:endParaRPr b="1" sz="1800"/>
          </a:p>
        </p:txBody>
      </p:sp>
      <p:sp>
        <p:nvSpPr>
          <p:cNvPr id="1205" name="Google Shape;1205;p6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1206" name="Google Shape;1206;p68"/>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07" name="Google Shape;1207;p68"/>
          <p:cNvSpPr txBox="1"/>
          <p:nvPr>
            <p:ph type="title"/>
          </p:nvPr>
        </p:nvSpPr>
        <p:spPr>
          <a:xfrm>
            <a:off x="-101100" y="4234600"/>
            <a:ext cx="8970300" cy="634500"/>
          </a:xfrm>
          <a:prstGeom prst="rect">
            <a:avLst/>
          </a:prstGeom>
        </p:spPr>
        <p:txBody>
          <a:bodyPr anchorCtr="0" anchor="t" bIns="0" lIns="457200" spcFirstLastPara="1" rIns="1005825" wrap="square" tIns="9125">
            <a:noAutofit/>
          </a:bodyPr>
          <a:lstStyle/>
          <a:p>
            <a:pPr indent="0" lvl="0" marL="0" rtl="0" algn="r">
              <a:spcBef>
                <a:spcPts val="0"/>
              </a:spcBef>
              <a:spcAft>
                <a:spcPts val="0"/>
              </a:spcAft>
              <a:buNone/>
            </a:pPr>
            <a:r>
              <a:rPr lang="en"/>
              <a:t>10 minutes</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11" name="Shape 1211"/>
        <p:cNvGrpSpPr/>
        <p:nvPr/>
      </p:nvGrpSpPr>
      <p:grpSpPr>
        <a:xfrm>
          <a:off x="0" y="0"/>
          <a:ext cx="0" cy="0"/>
          <a:chOff x="0" y="0"/>
          <a:chExt cx="0" cy="0"/>
        </a:xfrm>
      </p:grpSpPr>
      <p:sp>
        <p:nvSpPr>
          <p:cNvPr id="1212" name="Google Shape;1212;p69"/>
          <p:cNvSpPr txBox="1"/>
          <p:nvPr>
            <p:ph idx="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1213" name="Google Shape;1213;p69"/>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14" name="Google Shape;1214;p69"/>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Linting</a:t>
            </a:r>
            <a:endParaRPr/>
          </a:p>
        </p:txBody>
      </p:sp>
      <p:sp>
        <p:nvSpPr>
          <p:cNvPr id="1215" name="Google Shape;1215;p6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19" name="Shape 1219"/>
        <p:cNvGrpSpPr/>
        <p:nvPr/>
      </p:nvGrpSpPr>
      <p:grpSpPr>
        <a:xfrm>
          <a:off x="0" y="0"/>
          <a:ext cx="0" cy="0"/>
          <a:chOff x="0" y="0"/>
          <a:chExt cx="0" cy="0"/>
        </a:xfrm>
      </p:grpSpPr>
      <p:sp>
        <p:nvSpPr>
          <p:cNvPr id="1220" name="Google Shape;1220;p70"/>
          <p:cNvSpPr txBox="1"/>
          <p:nvPr>
            <p:ph type="title"/>
          </p:nvPr>
        </p:nvSpPr>
        <p:spPr>
          <a:xfrm>
            <a:off x="237100" y="17836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Roboto Light"/>
                <a:ea typeface="Roboto Light"/>
                <a:cs typeface="Roboto Light"/>
                <a:sym typeface="Roboto Light"/>
              </a:rPr>
              <a:t>W</a:t>
            </a:r>
            <a:r>
              <a:rPr lang="en">
                <a:latin typeface="Roboto Light"/>
                <a:ea typeface="Roboto Light"/>
                <a:cs typeface="Roboto Light"/>
                <a:sym typeface="Roboto Light"/>
              </a:rPr>
              <a:t>hat is a JavaScript</a:t>
            </a:r>
            <a:r>
              <a:rPr b="1" lang="en">
                <a:latin typeface="Roboto"/>
                <a:ea typeface="Roboto"/>
                <a:cs typeface="Roboto"/>
                <a:sym typeface="Roboto"/>
              </a:rPr>
              <a:t> linter</a:t>
            </a:r>
            <a:r>
              <a:rPr lang="en">
                <a:latin typeface="Roboto Light"/>
                <a:ea typeface="Roboto Light"/>
                <a:cs typeface="Roboto Light"/>
                <a:sym typeface="Roboto Light"/>
              </a:rPr>
              <a:t>? </a:t>
            </a:r>
            <a:br>
              <a:rPr lang="en">
                <a:latin typeface="Roboto Light"/>
                <a:ea typeface="Roboto Light"/>
                <a:cs typeface="Roboto Light"/>
                <a:sym typeface="Roboto Light"/>
              </a:rPr>
            </a:br>
            <a:r>
              <a:rPr lang="en">
                <a:latin typeface="Roboto Light"/>
                <a:ea typeface="Roboto Light"/>
                <a:cs typeface="Roboto Light"/>
                <a:sym typeface="Roboto Light"/>
              </a:rPr>
              <a:t>Why would we use one?</a:t>
            </a:r>
            <a:endParaRPr>
              <a:latin typeface="Roboto Light"/>
              <a:ea typeface="Roboto Light"/>
              <a:cs typeface="Roboto Light"/>
              <a:sym typeface="Roboto Light"/>
            </a:endParaRPr>
          </a:p>
        </p:txBody>
      </p:sp>
      <p:sp>
        <p:nvSpPr>
          <p:cNvPr id="1221" name="Google Shape;1221;p7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1222" name="Google Shape;1222;p70"/>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26" name="Shape 1226"/>
        <p:cNvGrpSpPr/>
        <p:nvPr/>
      </p:nvGrpSpPr>
      <p:grpSpPr>
        <a:xfrm>
          <a:off x="0" y="0"/>
          <a:ext cx="0" cy="0"/>
          <a:chOff x="0" y="0"/>
          <a:chExt cx="0" cy="0"/>
        </a:xfrm>
      </p:grpSpPr>
      <p:sp>
        <p:nvSpPr>
          <p:cNvPr id="1227" name="Google Shape;1227;p7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JavaScript Linter</a:t>
            </a:r>
            <a:endParaRPr/>
          </a:p>
        </p:txBody>
      </p:sp>
      <p:sp>
        <p:nvSpPr>
          <p:cNvPr id="1228" name="Google Shape;1228;p7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1229" name="Google Shape;1229;p71"/>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30" name="Google Shape;1230;p71"/>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t/>
            </a:r>
            <a:endParaRPr/>
          </a:p>
        </p:txBody>
      </p:sp>
      <p:sp>
        <p:nvSpPr>
          <p:cNvPr id="1231" name="Google Shape;1231;p71"/>
          <p:cNvSpPr txBox="1"/>
          <p:nvPr>
            <p:ph idx="3" type="subTitle"/>
          </p:nvPr>
        </p:nvSpPr>
        <p:spPr>
          <a:xfrm>
            <a:off x="-12300" y="2135850"/>
            <a:ext cx="4298400" cy="2544600"/>
          </a:xfrm>
          <a:prstGeom prst="rect">
            <a:avLst/>
          </a:prstGeom>
        </p:spPr>
        <p:txBody>
          <a:bodyPr anchorCtr="0" anchor="t" bIns="0" lIns="457200" spcFirstLastPara="1" rIns="457200" wrap="square" tIns="0">
            <a:noAutofit/>
          </a:bodyPr>
          <a:lstStyle/>
          <a:p>
            <a:pPr indent="0" lvl="0" marL="0" rtl="0" algn="l">
              <a:spcBef>
                <a:spcPts val="0"/>
              </a:spcBef>
              <a:spcAft>
                <a:spcPts val="0"/>
              </a:spcAft>
              <a:buNone/>
            </a:pPr>
            <a:r>
              <a:rPr lang="en" sz="1500"/>
              <a:t>A </a:t>
            </a:r>
            <a:r>
              <a:rPr b="1" lang="en" sz="1500"/>
              <a:t>linter</a:t>
            </a:r>
            <a:r>
              <a:rPr lang="en" sz="1500"/>
              <a:t> is a tool that we can use to analyze our code for potential errors as we’re writing it. Linters can also be used to enforce particular styles of coding based on rules we can turn on or off.</a:t>
            </a:r>
            <a:endParaRPr sz="1500"/>
          </a:p>
        </p:txBody>
      </p:sp>
      <p:sp>
        <p:nvSpPr>
          <p:cNvPr id="1232" name="Google Shape;1232;p71"/>
          <p:cNvSpPr txBox="1"/>
          <p:nvPr>
            <p:ph idx="4" type="subTitle"/>
          </p:nvPr>
        </p:nvSpPr>
        <p:spPr>
          <a:xfrm>
            <a:off x="1076325" y="1423475"/>
            <a:ext cx="3057600" cy="476100"/>
          </a:xfrm>
          <a:prstGeom prst="rect">
            <a:avLst/>
          </a:prstGeom>
        </p:spPr>
        <p:txBody>
          <a:bodyPr anchorCtr="0" anchor="ctr" bIns="0" lIns="182875" spcFirstLastPara="1" rIns="457200" wrap="square" tIns="0">
            <a:noAutofit/>
          </a:bodyPr>
          <a:lstStyle/>
          <a:p>
            <a:pPr indent="0" lvl="0" marL="0" rtl="0" algn="l">
              <a:spcBef>
                <a:spcPts val="0"/>
              </a:spcBef>
              <a:spcAft>
                <a:spcPts val="0"/>
              </a:spcAft>
              <a:buNone/>
            </a:pPr>
            <a:r>
              <a:rPr b="1" lang="en" sz="1400"/>
              <a:t>What is a JavaScript linter?</a:t>
            </a:r>
            <a:endParaRPr b="1" sz="1400"/>
          </a:p>
        </p:txBody>
      </p:sp>
      <p:sp>
        <p:nvSpPr>
          <p:cNvPr id="1233" name="Google Shape;1233;p71"/>
          <p:cNvSpPr txBox="1"/>
          <p:nvPr>
            <p:ph idx="5" type="subTitle"/>
          </p:nvPr>
        </p:nvSpPr>
        <p:spPr>
          <a:xfrm>
            <a:off x="4466800" y="2138100"/>
            <a:ext cx="4298400" cy="2544600"/>
          </a:xfrm>
          <a:prstGeom prst="rect">
            <a:avLst/>
          </a:prstGeom>
        </p:spPr>
        <p:txBody>
          <a:bodyPr anchorCtr="0" anchor="t" bIns="0" lIns="457200" spcFirstLastPara="1" rIns="457200" wrap="square" tIns="0">
            <a:noAutofit/>
          </a:bodyPr>
          <a:lstStyle/>
          <a:p>
            <a:pPr indent="0" lvl="0" marL="0" rtl="0" algn="l">
              <a:spcBef>
                <a:spcPts val="0"/>
              </a:spcBef>
              <a:spcAft>
                <a:spcPts val="0"/>
              </a:spcAft>
              <a:buNone/>
            </a:pPr>
            <a:r>
              <a:rPr lang="en" sz="1500"/>
              <a:t>Linters help teams write more consistent and readable code according to what they consider best practices. Linters also help identify potential errors before code is even run, thus improving overall code quality.</a:t>
            </a:r>
            <a:endParaRPr sz="1500"/>
          </a:p>
        </p:txBody>
      </p:sp>
      <p:sp>
        <p:nvSpPr>
          <p:cNvPr id="1234" name="Google Shape;1234;p71"/>
          <p:cNvSpPr txBox="1"/>
          <p:nvPr>
            <p:ph idx="6" type="subTitle"/>
          </p:nvPr>
        </p:nvSpPr>
        <p:spPr>
          <a:xfrm>
            <a:off x="5555425" y="1425725"/>
            <a:ext cx="3057600" cy="476100"/>
          </a:xfrm>
          <a:prstGeom prst="rect">
            <a:avLst/>
          </a:prstGeom>
        </p:spPr>
        <p:txBody>
          <a:bodyPr anchorCtr="0" anchor="ctr" bIns="0" lIns="182875" spcFirstLastPara="1" rIns="457200" wrap="square" tIns="0">
            <a:noAutofit/>
          </a:bodyPr>
          <a:lstStyle/>
          <a:p>
            <a:pPr indent="0" lvl="0" marL="0" rtl="0" algn="l">
              <a:spcBef>
                <a:spcPts val="0"/>
              </a:spcBef>
              <a:spcAft>
                <a:spcPts val="0"/>
              </a:spcAft>
              <a:buNone/>
            </a:pPr>
            <a:r>
              <a:rPr b="1" lang="en" sz="1400"/>
              <a:t>Why would we use a linter? </a:t>
            </a:r>
            <a:endParaRPr b="1" sz="14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38" name="Shape 1238"/>
        <p:cNvGrpSpPr/>
        <p:nvPr/>
      </p:nvGrpSpPr>
      <p:grpSpPr>
        <a:xfrm>
          <a:off x="0" y="0"/>
          <a:ext cx="0" cy="0"/>
          <a:chOff x="0" y="0"/>
          <a:chExt cx="0" cy="0"/>
        </a:xfrm>
      </p:grpSpPr>
      <p:sp>
        <p:nvSpPr>
          <p:cNvPr id="1239" name="Google Shape;1239;p72"/>
          <p:cNvSpPr txBox="1"/>
          <p:nvPr>
            <p:ph type="title"/>
          </p:nvPr>
        </p:nvSpPr>
        <p:spPr>
          <a:xfrm>
            <a:off x="2544050" y="1545675"/>
            <a:ext cx="5415600" cy="243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Roboto Light"/>
                <a:ea typeface="Roboto Light"/>
                <a:cs typeface="Roboto Light"/>
                <a:sym typeface="Roboto Light"/>
              </a:rPr>
              <a:t>T</a:t>
            </a:r>
            <a:r>
              <a:rPr lang="en" sz="2400">
                <a:latin typeface="Roboto Light"/>
                <a:ea typeface="Roboto Light"/>
                <a:cs typeface="Roboto Light"/>
                <a:sym typeface="Roboto Light"/>
              </a:rPr>
              <a:t>here are several libraries available for linting JavaScript code, but ESLint, the one we’ll be working with, is the most popular: </a:t>
            </a:r>
            <a:r>
              <a:rPr lang="en" sz="2400" u="sng">
                <a:solidFill>
                  <a:srgbClr val="0000FF"/>
                </a:solidFill>
                <a:latin typeface="Roboto Light"/>
                <a:ea typeface="Roboto Light"/>
                <a:cs typeface="Roboto Light"/>
                <a:sym typeface="Roboto Light"/>
                <a:hlinkClick r:id="rId3"/>
              </a:rPr>
              <a:t>eslint.org</a:t>
            </a:r>
            <a:endParaRPr sz="2400">
              <a:solidFill>
                <a:srgbClr val="0000FF"/>
              </a:solidFill>
              <a:latin typeface="Roboto Light"/>
              <a:ea typeface="Roboto Light"/>
              <a:cs typeface="Roboto Light"/>
              <a:sym typeface="Roboto Light"/>
            </a:endParaRPr>
          </a:p>
        </p:txBody>
      </p:sp>
      <p:sp>
        <p:nvSpPr>
          <p:cNvPr id="1240" name="Google Shape;1240;p7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1241" name="Google Shape;1241;p72"/>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45" name="Shape 1245"/>
        <p:cNvGrpSpPr/>
        <p:nvPr/>
      </p:nvGrpSpPr>
      <p:grpSpPr>
        <a:xfrm>
          <a:off x="0" y="0"/>
          <a:ext cx="0" cy="0"/>
          <a:chOff x="0" y="0"/>
          <a:chExt cx="0" cy="0"/>
        </a:xfrm>
      </p:grpSpPr>
      <p:sp>
        <p:nvSpPr>
          <p:cNvPr id="1246" name="Google Shape;1246;p73"/>
          <p:cNvSpPr txBox="1"/>
          <p:nvPr>
            <p:ph type="title"/>
          </p:nvPr>
        </p:nvSpPr>
        <p:spPr>
          <a:xfrm>
            <a:off x="237100"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Questions?</a:t>
            </a:r>
            <a:endParaRPr/>
          </a:p>
        </p:txBody>
      </p:sp>
      <p:sp>
        <p:nvSpPr>
          <p:cNvPr id="1247" name="Google Shape;1247;p7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1248" name="Google Shape;1248;p73"/>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52" name="Shape 1252"/>
        <p:cNvGrpSpPr/>
        <p:nvPr/>
      </p:nvGrpSpPr>
      <p:grpSpPr>
        <a:xfrm>
          <a:off x="0" y="0"/>
          <a:ext cx="0" cy="0"/>
          <a:chOff x="0" y="0"/>
          <a:chExt cx="0" cy="0"/>
        </a:xfrm>
      </p:grpSpPr>
      <p:sp>
        <p:nvSpPr>
          <p:cNvPr id="1253" name="Google Shape;1253;p74"/>
          <p:cNvSpPr txBox="1"/>
          <p:nvPr>
            <p:ph idx="2" type="title"/>
          </p:nvPr>
        </p:nvSpPr>
        <p:spPr>
          <a:xfrm>
            <a:off x="273900" y="1042875"/>
            <a:ext cx="8595300" cy="2764200"/>
          </a:xfrm>
          <a:prstGeom prst="rect">
            <a:avLst/>
          </a:prstGeom>
        </p:spPr>
        <p:txBody>
          <a:bodyPr anchorCtr="0" anchor="t" bIns="457200" lIns="2560300" spcFirstLastPara="1" rIns="457200" wrap="square" tIns="0">
            <a:noAutofit/>
          </a:bodyPr>
          <a:lstStyle/>
          <a:p>
            <a:pPr indent="0" lvl="0" marL="0" rtl="0" algn="l">
              <a:spcBef>
                <a:spcPts val="0"/>
              </a:spcBef>
              <a:spcAft>
                <a:spcPts val="0"/>
              </a:spcAft>
              <a:buClr>
                <a:schemeClr val="dk1"/>
              </a:buClr>
              <a:buSzPts val="1100"/>
              <a:buFont typeface="Arial"/>
              <a:buNone/>
            </a:pPr>
            <a:r>
              <a:rPr b="1" lang="en" sz="3000">
                <a:solidFill>
                  <a:schemeClr val="dk1"/>
                </a:solidFill>
              </a:rPr>
              <a:t>Partner </a:t>
            </a:r>
            <a:r>
              <a:rPr b="1" lang="en" sz="3000">
                <a:solidFill>
                  <a:schemeClr val="dk1"/>
                </a:solidFill>
              </a:rPr>
              <a:t>Activity: </a:t>
            </a:r>
            <a:br>
              <a:rPr b="1" lang="en" sz="3000">
                <a:solidFill>
                  <a:schemeClr val="dk1"/>
                </a:solidFill>
              </a:rPr>
            </a:br>
            <a:r>
              <a:rPr lang="en" sz="3000">
                <a:solidFill>
                  <a:schemeClr val="dk1"/>
                </a:solidFill>
                <a:latin typeface="Roboto Light"/>
                <a:ea typeface="Roboto Light"/>
                <a:cs typeface="Roboto Light"/>
                <a:sym typeface="Roboto Light"/>
              </a:rPr>
              <a:t>No Lint Example</a:t>
            </a:r>
            <a:endParaRPr sz="3000">
              <a:solidFill>
                <a:schemeClr val="dk1"/>
              </a:solidFill>
              <a:latin typeface="Roboto Light"/>
              <a:ea typeface="Roboto Light"/>
              <a:cs typeface="Roboto Light"/>
              <a:sym typeface="Roboto Light"/>
            </a:endParaRPr>
          </a:p>
          <a:p>
            <a:pPr indent="0" lvl="0" marL="0" rtl="0" algn="l">
              <a:spcBef>
                <a:spcPts val="800"/>
              </a:spcBef>
              <a:spcAft>
                <a:spcPts val="0"/>
              </a:spcAft>
              <a:buClr>
                <a:schemeClr val="dk1"/>
              </a:buClr>
              <a:buSzPts val="1100"/>
              <a:buFont typeface="Arial"/>
              <a:buNone/>
            </a:pPr>
            <a:r>
              <a:rPr lang="en" sz="1800">
                <a:solidFill>
                  <a:schemeClr val="dk1"/>
                </a:solidFill>
                <a:latin typeface="Roboto Light"/>
                <a:ea typeface="Roboto Light"/>
                <a:cs typeface="Roboto Light"/>
                <a:sym typeface="Roboto Light"/>
              </a:rPr>
              <a:t>In this activity, you will examine a JavaScript file without ESLint and attempt to identify issues with the code.</a:t>
            </a:r>
            <a:endParaRPr sz="1800">
              <a:solidFill>
                <a:schemeClr val="dk1"/>
              </a:solidFill>
              <a:latin typeface="Roboto Light"/>
              <a:ea typeface="Roboto Light"/>
              <a:cs typeface="Roboto Light"/>
              <a:sym typeface="Roboto Light"/>
            </a:endParaRPr>
          </a:p>
          <a:p>
            <a:pPr indent="0" lvl="0" marL="0" rtl="0" algn="l">
              <a:spcBef>
                <a:spcPts val="800"/>
              </a:spcBef>
              <a:spcAft>
                <a:spcPts val="0"/>
              </a:spcAft>
              <a:buClr>
                <a:schemeClr val="dk1"/>
              </a:buClr>
              <a:buSzPts val="1100"/>
              <a:buFont typeface="Arial"/>
              <a:buNone/>
            </a:pPr>
            <a:r>
              <a:rPr b="1" lang="en" sz="1800">
                <a:solidFill>
                  <a:schemeClr val="dk1"/>
                </a:solidFill>
              </a:rPr>
              <a:t>Instructions sent via Slack. </a:t>
            </a:r>
            <a:endParaRPr b="1" sz="1800">
              <a:solidFill>
                <a:schemeClr val="dk1"/>
              </a:solidFill>
            </a:endParaRPr>
          </a:p>
          <a:p>
            <a:pPr indent="0" lvl="0" marL="0" rtl="0" algn="l">
              <a:spcBef>
                <a:spcPts val="800"/>
              </a:spcBef>
              <a:spcAft>
                <a:spcPts val="0"/>
              </a:spcAft>
              <a:buNone/>
            </a:pPr>
            <a:r>
              <a:t/>
            </a:r>
            <a:endParaRPr/>
          </a:p>
        </p:txBody>
      </p:sp>
      <p:sp>
        <p:nvSpPr>
          <p:cNvPr id="1254" name="Google Shape;1254;p7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1255" name="Google Shape;1255;p74"/>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56" name="Google Shape;1256;p74"/>
          <p:cNvSpPr txBox="1"/>
          <p:nvPr>
            <p:ph type="title"/>
          </p:nvPr>
        </p:nvSpPr>
        <p:spPr>
          <a:xfrm>
            <a:off x="-101100" y="4234600"/>
            <a:ext cx="8970300" cy="634500"/>
          </a:xfrm>
          <a:prstGeom prst="rect">
            <a:avLst/>
          </a:prstGeom>
        </p:spPr>
        <p:txBody>
          <a:bodyPr anchorCtr="0" anchor="t" bIns="0" lIns="457200" spcFirstLastPara="1" rIns="1005825" wrap="square" tIns="9125">
            <a:noAutofit/>
          </a:bodyPr>
          <a:lstStyle/>
          <a:p>
            <a:pPr indent="0" lvl="0" marL="0" rtl="0" algn="r">
              <a:spcBef>
                <a:spcPts val="0"/>
              </a:spcBef>
              <a:spcAft>
                <a:spcPts val="0"/>
              </a:spcAft>
              <a:buNone/>
            </a:pPr>
            <a:r>
              <a:rPr lang="en"/>
              <a:t>5 minutes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4" name="Shape 1044"/>
        <p:cNvGrpSpPr/>
        <p:nvPr/>
      </p:nvGrpSpPr>
      <p:grpSpPr>
        <a:xfrm>
          <a:off x="0" y="0"/>
          <a:ext cx="0" cy="0"/>
          <a:chOff x="0" y="0"/>
          <a:chExt cx="0" cy="0"/>
        </a:xfrm>
      </p:grpSpPr>
      <p:sp>
        <p:nvSpPr>
          <p:cNvPr id="1045" name="Google Shape;1045;p5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Class Objectives</a:t>
            </a:r>
            <a:endParaRPr/>
          </a:p>
        </p:txBody>
      </p:sp>
      <p:sp>
        <p:nvSpPr>
          <p:cNvPr id="1046" name="Google Shape;1046;p57"/>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solidFill>
                  <a:schemeClr val="dk1"/>
                </a:solidFill>
              </a:rPr>
              <a:t>In today’s class, we will cover the following: </a:t>
            </a:r>
            <a:endParaRPr/>
          </a:p>
        </p:txBody>
      </p:sp>
      <p:sp>
        <p:nvSpPr>
          <p:cNvPr id="1047" name="Google Shape;1047;p5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1048" name="Google Shape;1048;p57"/>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049" name="Google Shape;1049;p57"/>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57"/>
          <p:cNvSpPr txBox="1"/>
          <p:nvPr>
            <p:ph idx="1"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a:latin typeface="Roboto"/>
                <a:ea typeface="Roboto"/>
                <a:cs typeface="Roboto"/>
                <a:sym typeface="Roboto"/>
              </a:rPr>
              <a:t>C</a:t>
            </a:r>
            <a:r>
              <a:rPr lang="en">
                <a:latin typeface="Roboto"/>
                <a:ea typeface="Roboto"/>
                <a:cs typeface="Roboto"/>
                <a:sym typeface="Roboto"/>
              </a:rPr>
              <a:t>reating a project repo and adding members as collaborators.</a:t>
            </a:r>
            <a:endParaRPr>
              <a:latin typeface="Roboto"/>
              <a:ea typeface="Roboto"/>
              <a:cs typeface="Roboto"/>
              <a:sym typeface="Roboto"/>
            </a:endParaRPr>
          </a:p>
        </p:txBody>
      </p:sp>
      <p:sp>
        <p:nvSpPr>
          <p:cNvPr id="1051" name="Google Shape;1051;p57"/>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57"/>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57"/>
          <p:cNvSpPr txBox="1"/>
          <p:nvPr>
            <p:ph idx="2"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a:latin typeface="Roboto"/>
                <a:ea typeface="Roboto"/>
                <a:cs typeface="Roboto"/>
                <a:sym typeface="Roboto"/>
              </a:rPr>
              <a:t>Setting up a</a:t>
            </a:r>
            <a:r>
              <a:rPr lang="en">
                <a:latin typeface="Roboto"/>
                <a:ea typeface="Roboto"/>
                <a:cs typeface="Roboto"/>
                <a:sym typeface="Roboto"/>
              </a:rPr>
              <a:t> project with linting, using Travis CI.</a:t>
            </a:r>
            <a:endParaRPr>
              <a:latin typeface="Roboto"/>
              <a:ea typeface="Roboto"/>
              <a:cs typeface="Roboto"/>
              <a:sym typeface="Roboto"/>
            </a:endParaRPr>
          </a:p>
        </p:txBody>
      </p:sp>
      <p:sp>
        <p:nvSpPr>
          <p:cNvPr id="1054" name="Google Shape;1054;p57"/>
          <p:cNvSpPr txBox="1"/>
          <p:nvPr>
            <p:ph idx="3"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a:latin typeface="Roboto"/>
                <a:ea typeface="Roboto"/>
                <a:cs typeface="Roboto"/>
                <a:sym typeface="Roboto"/>
              </a:rPr>
              <a:t>Submitting your</a:t>
            </a:r>
            <a:r>
              <a:rPr lang="en">
                <a:latin typeface="Roboto"/>
                <a:ea typeface="Roboto"/>
                <a:cs typeface="Roboto"/>
                <a:sym typeface="Roboto"/>
              </a:rPr>
              <a:t> project proposal (ideas, outlines, APIs) by end of class for feedback.</a:t>
            </a:r>
            <a:endParaRPr>
              <a:latin typeface="Roboto"/>
              <a:ea typeface="Roboto"/>
              <a:cs typeface="Roboto"/>
              <a:sym typeface="Roboto"/>
            </a:endParaRPr>
          </a:p>
        </p:txBody>
      </p:sp>
      <p:pic>
        <p:nvPicPr>
          <p:cNvPr id="1055" name="Google Shape;1055;p57"/>
          <p:cNvPicPr preferRelativeResize="0"/>
          <p:nvPr/>
        </p:nvPicPr>
        <p:blipFill rotWithShape="1">
          <a:blip r:embed="rId3">
            <a:alphaModFix/>
          </a:blip>
          <a:srcRect b="1830" l="0" r="0" t="1830"/>
          <a:stretch/>
        </p:blipFill>
        <p:spPr>
          <a:xfrm>
            <a:off x="429768" y="1402811"/>
            <a:ext cx="785567" cy="606900"/>
          </a:xfrm>
          <a:prstGeom prst="rect">
            <a:avLst/>
          </a:prstGeom>
          <a:noFill/>
          <a:ln>
            <a:noFill/>
          </a:ln>
        </p:spPr>
      </p:pic>
      <p:pic>
        <p:nvPicPr>
          <p:cNvPr id="1056" name="Google Shape;1056;p57"/>
          <p:cNvPicPr preferRelativeResize="0"/>
          <p:nvPr/>
        </p:nvPicPr>
        <p:blipFill rotWithShape="1">
          <a:blip r:embed="rId4">
            <a:alphaModFix/>
          </a:blip>
          <a:srcRect b="1830" l="0" r="0" t="1830"/>
          <a:stretch/>
        </p:blipFill>
        <p:spPr>
          <a:xfrm>
            <a:off x="429768" y="2227098"/>
            <a:ext cx="785567" cy="606900"/>
          </a:xfrm>
          <a:prstGeom prst="rect">
            <a:avLst/>
          </a:prstGeom>
          <a:noFill/>
          <a:ln>
            <a:noFill/>
          </a:ln>
        </p:spPr>
      </p:pic>
      <p:pic>
        <p:nvPicPr>
          <p:cNvPr id="1057" name="Google Shape;1057;p57"/>
          <p:cNvPicPr preferRelativeResize="0"/>
          <p:nvPr/>
        </p:nvPicPr>
        <p:blipFill rotWithShape="1">
          <a:blip r:embed="rId3">
            <a:alphaModFix/>
          </a:blip>
          <a:srcRect b="1830" l="0" r="0" t="1830"/>
          <a:stretch/>
        </p:blipFill>
        <p:spPr>
          <a:xfrm>
            <a:off x="429768" y="3082261"/>
            <a:ext cx="785567" cy="6069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60" name="Shape 1260"/>
        <p:cNvGrpSpPr/>
        <p:nvPr/>
      </p:nvGrpSpPr>
      <p:grpSpPr>
        <a:xfrm>
          <a:off x="0" y="0"/>
          <a:ext cx="0" cy="0"/>
          <a:chOff x="0" y="0"/>
          <a:chExt cx="0" cy="0"/>
        </a:xfrm>
      </p:grpSpPr>
      <p:sp>
        <p:nvSpPr>
          <p:cNvPr id="1261" name="Google Shape;1261;p7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1262" name="Google Shape;1262;p75"/>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66" name="Shape 1266"/>
        <p:cNvGrpSpPr/>
        <p:nvPr/>
      </p:nvGrpSpPr>
      <p:grpSpPr>
        <a:xfrm>
          <a:off x="0" y="0"/>
          <a:ext cx="0" cy="0"/>
          <a:chOff x="0" y="0"/>
          <a:chExt cx="0" cy="0"/>
        </a:xfrm>
      </p:grpSpPr>
      <p:sp>
        <p:nvSpPr>
          <p:cNvPr id="1267" name="Google Shape;1267;p76"/>
          <p:cNvSpPr txBox="1"/>
          <p:nvPr>
            <p:ph idx="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268" name="Google Shape;1268;p76"/>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69" name="Google Shape;1269;p76"/>
          <p:cNvSpPr txBox="1"/>
          <p:nvPr>
            <p:ph type="title"/>
          </p:nvPr>
        </p:nvSpPr>
        <p:spPr>
          <a:xfrm>
            <a:off x="274325" y="18598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Travis CI </a:t>
            </a:r>
            <a:br>
              <a:rPr lang="en"/>
            </a:br>
            <a:r>
              <a:rPr lang="en"/>
              <a:t>(Continuous Integration)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73" name="Shape 1273"/>
        <p:cNvGrpSpPr/>
        <p:nvPr/>
      </p:nvGrpSpPr>
      <p:grpSpPr>
        <a:xfrm>
          <a:off x="0" y="0"/>
          <a:ext cx="0" cy="0"/>
          <a:chOff x="0" y="0"/>
          <a:chExt cx="0" cy="0"/>
        </a:xfrm>
      </p:grpSpPr>
      <p:sp>
        <p:nvSpPr>
          <p:cNvPr id="1274" name="Google Shape;1274;p7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What Is </a:t>
            </a:r>
            <a:r>
              <a:rPr lang="en"/>
              <a:t>Travis CI? </a:t>
            </a:r>
            <a:endParaRPr/>
          </a:p>
        </p:txBody>
      </p:sp>
      <p:sp>
        <p:nvSpPr>
          <p:cNvPr id="1275" name="Google Shape;1275;p7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1276" name="Google Shape;1276;p77"/>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77" name="Google Shape;1277;p77"/>
          <p:cNvSpPr txBox="1"/>
          <p:nvPr>
            <p:ph idx="1" type="subTitle"/>
          </p:nvPr>
        </p:nvSpPr>
        <p:spPr>
          <a:xfrm>
            <a:off x="12300" y="652150"/>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I</a:t>
            </a:r>
            <a:r>
              <a:rPr lang="en"/>
              <a:t>n the next activity, we will set up Travis CI. </a:t>
            </a:r>
            <a:endParaRPr/>
          </a:p>
        </p:txBody>
      </p:sp>
      <p:sp>
        <p:nvSpPr>
          <p:cNvPr id="1278" name="Google Shape;1278;p77"/>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79" name="Google Shape;1279;p77"/>
          <p:cNvGrpSpPr/>
          <p:nvPr/>
        </p:nvGrpSpPr>
        <p:grpSpPr>
          <a:xfrm>
            <a:off x="457200" y="1378813"/>
            <a:ext cx="776889" cy="621300"/>
            <a:chOff x="457200" y="1378813"/>
            <a:chExt cx="776889" cy="621300"/>
          </a:xfrm>
        </p:grpSpPr>
        <p:sp>
          <p:nvSpPr>
            <p:cNvPr id="1280" name="Google Shape;1280;p77"/>
            <p:cNvSpPr/>
            <p:nvPr/>
          </p:nvSpPr>
          <p:spPr>
            <a:xfrm>
              <a:off x="457200" y="1378813"/>
              <a:ext cx="695400" cy="621300"/>
            </a:xfrm>
            <a:prstGeom prst="roundRect">
              <a:avLst>
                <a:gd fmla="val 16667" name="adj"/>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1281" name="Google Shape;1281;p77"/>
            <p:cNvSpPr/>
            <p:nvPr/>
          </p:nvSpPr>
          <p:spPr>
            <a:xfrm rot="5400000">
              <a:off x="969614" y="1607625"/>
              <a:ext cx="340325" cy="188625"/>
            </a:xfrm>
            <a:prstGeom prst="flowChartExtra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82" name="Google Shape;1282;p77"/>
          <p:cNvGrpSpPr/>
          <p:nvPr/>
        </p:nvGrpSpPr>
        <p:grpSpPr>
          <a:xfrm>
            <a:off x="457200" y="2228725"/>
            <a:ext cx="776889" cy="621300"/>
            <a:chOff x="457200" y="1378813"/>
            <a:chExt cx="776889" cy="621300"/>
          </a:xfrm>
        </p:grpSpPr>
        <p:sp>
          <p:nvSpPr>
            <p:cNvPr id="1283" name="Google Shape;1283;p77"/>
            <p:cNvSpPr/>
            <p:nvPr/>
          </p:nvSpPr>
          <p:spPr>
            <a:xfrm>
              <a:off x="457200" y="1378813"/>
              <a:ext cx="695400" cy="621300"/>
            </a:xfrm>
            <a:prstGeom prst="roundRect">
              <a:avLst>
                <a:gd fmla="val 16667" name="adj"/>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1284" name="Google Shape;1284;p77"/>
            <p:cNvSpPr/>
            <p:nvPr/>
          </p:nvSpPr>
          <p:spPr>
            <a:xfrm rot="5400000">
              <a:off x="969614" y="1607625"/>
              <a:ext cx="340325" cy="188625"/>
            </a:xfrm>
            <a:prstGeom prst="flowChartExtra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85" name="Google Shape;1285;p77"/>
          <p:cNvSpPr txBox="1"/>
          <p:nvPr>
            <p:ph idx="1" type="subTitle"/>
          </p:nvPr>
        </p:nvSpPr>
        <p:spPr>
          <a:xfrm>
            <a:off x="12275" y="1398000"/>
            <a:ext cx="91440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a:latin typeface="Roboto"/>
                <a:ea typeface="Roboto"/>
                <a:cs typeface="Roboto"/>
                <a:sym typeface="Roboto"/>
              </a:rPr>
              <a:t>Travis prevents any code from being merged into master that doesn’t pass the linter.</a:t>
            </a:r>
            <a:endParaRPr>
              <a:latin typeface="Roboto"/>
              <a:ea typeface="Roboto"/>
              <a:cs typeface="Roboto"/>
              <a:sym typeface="Roboto"/>
            </a:endParaRPr>
          </a:p>
        </p:txBody>
      </p:sp>
      <p:sp>
        <p:nvSpPr>
          <p:cNvPr id="1286" name="Google Shape;1286;p77"/>
          <p:cNvSpPr/>
          <p:nvPr/>
        </p:nvSpPr>
        <p:spPr>
          <a:xfrm>
            <a:off x="1352550" y="2231119"/>
            <a:ext cx="7517100" cy="9609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77"/>
          <p:cNvSpPr txBox="1"/>
          <p:nvPr>
            <p:ph idx="2" type="subTitle"/>
          </p:nvPr>
        </p:nvSpPr>
        <p:spPr>
          <a:xfrm>
            <a:off x="-12300" y="2385950"/>
            <a:ext cx="91686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a:latin typeface="Roboto"/>
                <a:ea typeface="Roboto"/>
                <a:cs typeface="Roboto"/>
                <a:sym typeface="Roboto"/>
              </a:rPr>
              <a:t>Travis runs a check on any branches </a:t>
            </a:r>
            <a:r>
              <a:rPr lang="en">
                <a:latin typeface="Roboto"/>
                <a:ea typeface="Roboto"/>
                <a:cs typeface="Roboto"/>
                <a:sym typeface="Roboto"/>
              </a:rPr>
              <a:t>with pull requests to the master branch.</a:t>
            </a:r>
            <a:r>
              <a:rPr lang="en">
                <a:latin typeface="Roboto"/>
                <a:ea typeface="Roboto"/>
                <a:cs typeface="Roboto"/>
                <a:sym typeface="Roboto"/>
              </a:rPr>
              <a:t> You will only be allowed to merge the code if the lint passes. </a:t>
            </a:r>
            <a:endParaRPr>
              <a:latin typeface="Roboto"/>
              <a:ea typeface="Roboto"/>
              <a:cs typeface="Roboto"/>
              <a:sym typeface="Roboto"/>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91" name="Shape 1291"/>
        <p:cNvGrpSpPr/>
        <p:nvPr/>
      </p:nvGrpSpPr>
      <p:grpSpPr>
        <a:xfrm>
          <a:off x="0" y="0"/>
          <a:ext cx="0" cy="0"/>
          <a:chOff x="0" y="0"/>
          <a:chExt cx="0" cy="0"/>
        </a:xfrm>
      </p:grpSpPr>
      <p:sp>
        <p:nvSpPr>
          <p:cNvPr id="1292" name="Google Shape;1292;p78"/>
          <p:cNvSpPr txBox="1"/>
          <p:nvPr>
            <p:ph idx="2" type="title"/>
          </p:nvPr>
        </p:nvSpPr>
        <p:spPr>
          <a:xfrm>
            <a:off x="273900" y="1042875"/>
            <a:ext cx="8595300" cy="2764200"/>
          </a:xfrm>
          <a:prstGeom prst="rect">
            <a:avLst/>
          </a:prstGeom>
        </p:spPr>
        <p:txBody>
          <a:bodyPr anchorCtr="0" anchor="t" bIns="457200" lIns="2560300" spcFirstLastPara="1" rIns="457200" wrap="square" tIns="0">
            <a:noAutofit/>
          </a:bodyPr>
          <a:lstStyle/>
          <a:p>
            <a:pPr indent="0" lvl="0" marL="0" rtl="0" algn="l">
              <a:spcBef>
                <a:spcPts val="0"/>
              </a:spcBef>
              <a:spcAft>
                <a:spcPts val="0"/>
              </a:spcAft>
              <a:buClr>
                <a:schemeClr val="dk1"/>
              </a:buClr>
              <a:buSzPts val="1100"/>
              <a:buFont typeface="Arial"/>
              <a:buNone/>
            </a:pPr>
            <a:r>
              <a:rPr b="1" lang="en" sz="3000">
                <a:solidFill>
                  <a:schemeClr val="dk1"/>
                </a:solidFill>
              </a:rPr>
              <a:t>Activity: </a:t>
            </a:r>
            <a:r>
              <a:rPr lang="en" sz="3000">
                <a:solidFill>
                  <a:schemeClr val="dk1"/>
                </a:solidFill>
                <a:latin typeface="Roboto Light"/>
                <a:ea typeface="Roboto Light"/>
                <a:cs typeface="Roboto Light"/>
                <a:sym typeface="Roboto Light"/>
              </a:rPr>
              <a:t>Travis CI Setup</a:t>
            </a:r>
            <a:endParaRPr sz="3000">
              <a:solidFill>
                <a:schemeClr val="dk1"/>
              </a:solidFill>
              <a:latin typeface="Roboto Light"/>
              <a:ea typeface="Roboto Light"/>
              <a:cs typeface="Roboto Light"/>
              <a:sym typeface="Roboto Light"/>
            </a:endParaRPr>
          </a:p>
          <a:p>
            <a:pPr indent="0" lvl="0" marL="0" rtl="0" algn="l">
              <a:spcBef>
                <a:spcPts val="800"/>
              </a:spcBef>
              <a:spcAft>
                <a:spcPts val="0"/>
              </a:spcAft>
              <a:buClr>
                <a:schemeClr val="dk1"/>
              </a:buClr>
              <a:buSzPts val="1100"/>
              <a:buFont typeface="Arial"/>
              <a:buNone/>
            </a:pPr>
            <a:r>
              <a:rPr lang="en" sz="1800">
                <a:solidFill>
                  <a:schemeClr val="dk1"/>
                </a:solidFill>
                <a:latin typeface="Roboto Light"/>
                <a:ea typeface="Roboto Light"/>
                <a:cs typeface="Roboto Light"/>
                <a:sym typeface="Roboto Light"/>
              </a:rPr>
              <a:t>In this activity, you will add Travis CI to your project.</a:t>
            </a:r>
            <a:endParaRPr sz="1800">
              <a:solidFill>
                <a:schemeClr val="dk1"/>
              </a:solidFill>
              <a:latin typeface="Roboto Light"/>
              <a:ea typeface="Roboto Light"/>
              <a:cs typeface="Roboto Light"/>
              <a:sym typeface="Roboto Light"/>
            </a:endParaRPr>
          </a:p>
          <a:p>
            <a:pPr indent="0" lvl="0" marL="0" rtl="0" algn="l">
              <a:spcBef>
                <a:spcPts val="800"/>
              </a:spcBef>
              <a:spcAft>
                <a:spcPts val="800"/>
              </a:spcAft>
              <a:buNone/>
            </a:pPr>
            <a:r>
              <a:rPr b="1" lang="en" sz="1800">
                <a:solidFill>
                  <a:schemeClr val="dk1"/>
                </a:solidFill>
              </a:rPr>
              <a:t>Instructions sent via Slack. </a:t>
            </a:r>
            <a:endParaRPr/>
          </a:p>
        </p:txBody>
      </p:sp>
      <p:sp>
        <p:nvSpPr>
          <p:cNvPr id="1293" name="Google Shape;1293;p7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1294" name="Google Shape;1294;p78"/>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95" name="Google Shape;1295;p78"/>
          <p:cNvSpPr txBox="1"/>
          <p:nvPr>
            <p:ph type="title"/>
          </p:nvPr>
        </p:nvSpPr>
        <p:spPr>
          <a:xfrm>
            <a:off x="-101100" y="4234600"/>
            <a:ext cx="8970300" cy="634500"/>
          </a:xfrm>
          <a:prstGeom prst="rect">
            <a:avLst/>
          </a:prstGeom>
        </p:spPr>
        <p:txBody>
          <a:bodyPr anchorCtr="0" anchor="t" bIns="0" lIns="457200" spcFirstLastPara="1" rIns="1005825" wrap="square" tIns="9125">
            <a:noAutofit/>
          </a:bodyPr>
          <a:lstStyle/>
          <a:p>
            <a:pPr indent="0" lvl="0" marL="0" rtl="0" algn="r">
              <a:spcBef>
                <a:spcPts val="0"/>
              </a:spcBef>
              <a:spcAft>
                <a:spcPts val="0"/>
              </a:spcAft>
              <a:buNone/>
            </a:pPr>
            <a:r>
              <a:rPr lang="en"/>
              <a:t>10 minutes</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99" name="Shape 1299"/>
        <p:cNvGrpSpPr/>
        <p:nvPr/>
      </p:nvGrpSpPr>
      <p:grpSpPr>
        <a:xfrm>
          <a:off x="0" y="0"/>
          <a:ext cx="0" cy="0"/>
          <a:chOff x="0" y="0"/>
          <a:chExt cx="0" cy="0"/>
        </a:xfrm>
      </p:grpSpPr>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03" name="Shape 1303"/>
        <p:cNvGrpSpPr/>
        <p:nvPr/>
      </p:nvGrpSpPr>
      <p:grpSpPr>
        <a:xfrm>
          <a:off x="0" y="0"/>
          <a:ext cx="0" cy="0"/>
          <a:chOff x="0" y="0"/>
          <a:chExt cx="0" cy="0"/>
        </a:xfrm>
      </p:grpSpPr>
      <p:sp>
        <p:nvSpPr>
          <p:cNvPr id="1304" name="Google Shape;1304;p8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1305" name="Google Shape;1305;p80"/>
          <p:cNvSpPr txBox="1"/>
          <p:nvPr>
            <p:ph type="title"/>
          </p:nvPr>
        </p:nvSpPr>
        <p:spPr>
          <a:xfrm>
            <a:off x="273900" y="1042875"/>
            <a:ext cx="8595300" cy="2764200"/>
          </a:xfrm>
          <a:prstGeom prst="rect">
            <a:avLst/>
          </a:prstGeom>
        </p:spPr>
        <p:txBody>
          <a:bodyPr anchorCtr="0" anchor="t" bIns="457200" lIns="2560300" spcFirstLastPara="1" rIns="457200" wrap="square" tIns="0">
            <a:noAutofit/>
          </a:bodyPr>
          <a:lstStyle/>
          <a:p>
            <a:pPr indent="0" lvl="0" marL="0" rtl="0" algn="l">
              <a:spcBef>
                <a:spcPts val="0"/>
              </a:spcBef>
              <a:spcAft>
                <a:spcPts val="0"/>
              </a:spcAft>
              <a:buNone/>
            </a:pPr>
            <a:r>
              <a:rPr b="1" lang="en" sz="3000">
                <a:solidFill>
                  <a:schemeClr val="dk1"/>
                </a:solidFill>
              </a:rPr>
              <a:t>Group Challenge</a:t>
            </a:r>
            <a:r>
              <a:rPr b="1" lang="en" sz="3000">
                <a:solidFill>
                  <a:schemeClr val="dk1"/>
                </a:solidFill>
              </a:rPr>
              <a:t>: </a:t>
            </a:r>
            <a:br>
              <a:rPr b="1" lang="en" sz="3000">
                <a:solidFill>
                  <a:schemeClr val="dk1"/>
                </a:solidFill>
              </a:rPr>
            </a:br>
            <a:r>
              <a:rPr lang="en" sz="3000">
                <a:latin typeface="Roboto Light"/>
                <a:ea typeface="Roboto Light"/>
                <a:cs typeface="Roboto Light"/>
                <a:sym typeface="Roboto Light"/>
              </a:rPr>
              <a:t>Project Brainstorming</a:t>
            </a:r>
            <a:endParaRPr sz="3000">
              <a:latin typeface="Roboto Light"/>
              <a:ea typeface="Roboto Light"/>
              <a:cs typeface="Roboto Light"/>
              <a:sym typeface="Roboto Light"/>
            </a:endParaRPr>
          </a:p>
          <a:p>
            <a:pPr indent="0" lvl="0" marL="0" rtl="0" algn="l">
              <a:spcBef>
                <a:spcPts val="800"/>
              </a:spcBef>
              <a:spcAft>
                <a:spcPts val="0"/>
              </a:spcAft>
              <a:buClr>
                <a:schemeClr val="dk1"/>
              </a:buClr>
              <a:buSzPts val="1100"/>
              <a:buFont typeface="Arial"/>
              <a:buNone/>
            </a:pPr>
            <a:r>
              <a:rPr lang="en" sz="1800">
                <a:latin typeface="Roboto Light"/>
                <a:ea typeface="Roboto Light"/>
                <a:cs typeface="Roboto Light"/>
                <a:sym typeface="Roboto Light"/>
              </a:rPr>
              <a:t>Work with your group to identify</a:t>
            </a:r>
            <a:r>
              <a:rPr lang="en" sz="1800">
                <a:latin typeface="Roboto Light"/>
                <a:ea typeface="Roboto Light"/>
                <a:cs typeface="Roboto Light"/>
                <a:sym typeface="Roboto Light"/>
              </a:rPr>
              <a:t> ideas</a:t>
            </a:r>
            <a:r>
              <a:rPr lang="en" sz="1800">
                <a:latin typeface="Roboto Light"/>
                <a:ea typeface="Roboto Light"/>
                <a:cs typeface="Roboto Light"/>
                <a:sym typeface="Roboto Light"/>
              </a:rPr>
              <a:t>, research APIs, and create project designs.</a:t>
            </a:r>
            <a:endParaRPr sz="1800">
              <a:latin typeface="Roboto Light"/>
              <a:ea typeface="Roboto Light"/>
              <a:cs typeface="Roboto Light"/>
              <a:sym typeface="Roboto Light"/>
            </a:endParaRPr>
          </a:p>
          <a:p>
            <a:pPr indent="0" lvl="0" marL="0" rtl="0" algn="l">
              <a:spcBef>
                <a:spcPts val="800"/>
              </a:spcBef>
              <a:spcAft>
                <a:spcPts val="0"/>
              </a:spcAft>
              <a:buClr>
                <a:schemeClr val="dk1"/>
              </a:buClr>
              <a:buSzPts val="1100"/>
              <a:buFont typeface="Arial"/>
              <a:buNone/>
            </a:pPr>
            <a:r>
              <a:rPr lang="en" sz="1800">
                <a:latin typeface="Roboto Light"/>
                <a:ea typeface="Roboto Light"/>
                <a:cs typeface="Roboto Light"/>
                <a:sym typeface="Roboto Light"/>
              </a:rPr>
              <a:t>You will submit your initial project proposals by the end of class today.</a:t>
            </a:r>
            <a:endParaRPr sz="1800">
              <a:latin typeface="Roboto Light"/>
              <a:ea typeface="Roboto Light"/>
              <a:cs typeface="Roboto Light"/>
              <a:sym typeface="Roboto Light"/>
            </a:endParaRPr>
          </a:p>
          <a:p>
            <a:pPr indent="0" lvl="0" marL="0" rtl="0" algn="l">
              <a:spcBef>
                <a:spcPts val="800"/>
              </a:spcBef>
              <a:spcAft>
                <a:spcPts val="800"/>
              </a:spcAft>
              <a:buNone/>
            </a:pPr>
            <a:r>
              <a:t/>
            </a:r>
            <a:endParaRPr sz="3000">
              <a:latin typeface="Roboto Light"/>
              <a:ea typeface="Roboto Light"/>
              <a:cs typeface="Roboto Light"/>
              <a:sym typeface="Roboto Light"/>
            </a:endParaRPr>
          </a:p>
        </p:txBody>
      </p:sp>
      <p:sp>
        <p:nvSpPr>
          <p:cNvPr id="1306" name="Google Shape;1306;p80"/>
          <p:cNvSpPr txBox="1"/>
          <p:nvPr>
            <p:ph idx="2" type="title"/>
          </p:nvPr>
        </p:nvSpPr>
        <p:spPr>
          <a:xfrm>
            <a:off x="-101100" y="4234600"/>
            <a:ext cx="8970300" cy="634500"/>
          </a:xfrm>
          <a:prstGeom prst="rect">
            <a:avLst/>
          </a:prstGeom>
        </p:spPr>
        <p:txBody>
          <a:bodyPr anchorCtr="0" anchor="t" bIns="0" lIns="457200" spcFirstLastPara="1" rIns="1005825" wrap="square" tIns="9125">
            <a:noAutofit/>
          </a:bodyPr>
          <a:lstStyle/>
          <a:p>
            <a:pPr indent="0" lvl="0" marL="0" rtl="0" algn="r">
              <a:spcBef>
                <a:spcPts val="0"/>
              </a:spcBef>
              <a:spcAft>
                <a:spcPts val="0"/>
              </a:spcAft>
              <a:buNone/>
            </a:pPr>
            <a:r>
              <a:rPr lang="en"/>
              <a:t>69 minutes</a:t>
            </a:r>
            <a:endParaRPr/>
          </a:p>
        </p:txBody>
      </p:sp>
      <p:sp>
        <p:nvSpPr>
          <p:cNvPr id="1307" name="Google Shape;1307;p80"/>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11" name="Shape 1311"/>
        <p:cNvGrpSpPr/>
        <p:nvPr/>
      </p:nvGrpSpPr>
      <p:grpSpPr>
        <a:xfrm>
          <a:off x="0" y="0"/>
          <a:ext cx="0" cy="0"/>
          <a:chOff x="0" y="0"/>
          <a:chExt cx="0" cy="0"/>
        </a:xfrm>
      </p:grpSpPr>
      <p:sp>
        <p:nvSpPr>
          <p:cNvPr id="1312" name="Google Shape;1312;p8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1313" name="Google Shape;1313;p81"/>
          <p:cNvSpPr txBox="1"/>
          <p:nvPr>
            <p:ph type="title"/>
          </p:nvPr>
        </p:nvSpPr>
        <p:spPr>
          <a:xfrm>
            <a:off x="237100"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Questions?</a:t>
            </a:r>
            <a:endParaRPr/>
          </a:p>
        </p:txBody>
      </p:sp>
      <p:sp>
        <p:nvSpPr>
          <p:cNvPr id="1314" name="Google Shape;1314;p81"/>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1" name="Shape 1061"/>
        <p:cNvGrpSpPr/>
        <p:nvPr/>
      </p:nvGrpSpPr>
      <p:grpSpPr>
        <a:xfrm>
          <a:off x="0" y="0"/>
          <a:ext cx="0" cy="0"/>
          <a:chOff x="0" y="0"/>
          <a:chExt cx="0" cy="0"/>
        </a:xfrm>
      </p:grpSpPr>
      <p:sp>
        <p:nvSpPr>
          <p:cNvPr id="1062" name="Google Shape;1062;p58"/>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Project 2</a:t>
            </a:r>
            <a:endParaRPr/>
          </a:p>
        </p:txBody>
      </p:sp>
      <p:sp>
        <p:nvSpPr>
          <p:cNvPr id="1063" name="Google Shape;1063;p58"/>
          <p:cNvSpPr txBox="1"/>
          <p:nvPr>
            <p:ph idx="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1064" name="Google Shape;1064;p58"/>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065" name="Google Shape;1065;p5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9" name="Shape 1069"/>
        <p:cNvGrpSpPr/>
        <p:nvPr/>
      </p:nvGrpSpPr>
      <p:grpSpPr>
        <a:xfrm>
          <a:off x="0" y="0"/>
          <a:ext cx="0" cy="0"/>
          <a:chOff x="0" y="0"/>
          <a:chExt cx="0" cy="0"/>
        </a:xfrm>
      </p:grpSpPr>
      <p:sp>
        <p:nvSpPr>
          <p:cNvPr id="1070" name="Google Shape;1070;p59"/>
          <p:cNvSpPr txBox="1"/>
          <p:nvPr>
            <p:ph type="title"/>
          </p:nvPr>
        </p:nvSpPr>
        <p:spPr>
          <a:xfrm>
            <a:off x="2544050" y="1399975"/>
            <a:ext cx="5770200" cy="257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chemeClr val="dk1"/>
                </a:solidFill>
                <a:latin typeface="Roboto Light"/>
                <a:ea typeface="Roboto Light"/>
                <a:cs typeface="Roboto Light"/>
                <a:sym typeface="Roboto Light"/>
              </a:rPr>
              <a:t>As we enter Project 2, we’re going to start thinking a little more about </a:t>
            </a:r>
            <a:r>
              <a:rPr b="1" lang="en" sz="2800">
                <a:solidFill>
                  <a:schemeClr val="dk1"/>
                </a:solidFill>
              </a:rPr>
              <a:t>code quality</a:t>
            </a:r>
            <a:r>
              <a:rPr lang="en" sz="2800">
                <a:solidFill>
                  <a:schemeClr val="dk1"/>
                </a:solidFill>
                <a:latin typeface="Roboto Light"/>
                <a:ea typeface="Roboto Light"/>
                <a:cs typeface="Roboto Light"/>
                <a:sym typeface="Roboto Light"/>
              </a:rPr>
              <a:t>. Today we’ll cover using a JavaScript linter and Travis CI checks to achieve this.</a:t>
            </a:r>
            <a:endParaRPr sz="2800">
              <a:latin typeface="Roboto Light"/>
              <a:ea typeface="Roboto Light"/>
              <a:cs typeface="Roboto Light"/>
              <a:sym typeface="Roboto Light"/>
            </a:endParaRPr>
          </a:p>
        </p:txBody>
      </p:sp>
      <p:sp>
        <p:nvSpPr>
          <p:cNvPr id="1071" name="Google Shape;1071;p5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1072" name="Google Shape;1072;p59"/>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6" name="Shape 1076"/>
        <p:cNvGrpSpPr/>
        <p:nvPr/>
      </p:nvGrpSpPr>
      <p:grpSpPr>
        <a:xfrm>
          <a:off x="0" y="0"/>
          <a:ext cx="0" cy="0"/>
          <a:chOff x="0" y="0"/>
          <a:chExt cx="0" cy="0"/>
        </a:xfrm>
      </p:grpSpPr>
      <p:pic>
        <p:nvPicPr>
          <p:cNvPr id="1077" name="Google Shape;1077;p60"/>
          <p:cNvPicPr preferRelativeResize="0"/>
          <p:nvPr/>
        </p:nvPicPr>
        <p:blipFill>
          <a:blip r:embed="rId3">
            <a:alphaModFix/>
          </a:blip>
          <a:stretch>
            <a:fillRect/>
          </a:stretch>
        </p:blipFill>
        <p:spPr>
          <a:xfrm>
            <a:off x="1544674" y="1578775"/>
            <a:ext cx="5413348" cy="3239025"/>
          </a:xfrm>
          <a:prstGeom prst="rect">
            <a:avLst/>
          </a:prstGeom>
          <a:noFill/>
          <a:ln>
            <a:noFill/>
          </a:ln>
        </p:spPr>
      </p:pic>
      <p:sp>
        <p:nvSpPr>
          <p:cNvPr id="1078" name="Google Shape;1078;p6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Project 2 vs. Project 1</a:t>
            </a:r>
            <a:endParaRPr/>
          </a:p>
        </p:txBody>
      </p:sp>
      <p:sp>
        <p:nvSpPr>
          <p:cNvPr id="1079" name="Google Shape;1079;p6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1080" name="Google Shape;1080;p60"/>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081" name="Google Shape;1081;p60"/>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Unlike Project 1, in Project 2 you will be provided with some boilerplate code to jumpstart your applications. Th</a:t>
            </a:r>
            <a:r>
              <a:rPr lang="en"/>
              <a:t>is will save some time and ensure that you can dive into building features for your apps.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5" name="Shape 1085"/>
        <p:cNvGrpSpPr/>
        <p:nvPr/>
      </p:nvGrpSpPr>
      <p:grpSpPr>
        <a:xfrm>
          <a:off x="0" y="0"/>
          <a:ext cx="0" cy="0"/>
          <a:chOff x="0" y="0"/>
          <a:chExt cx="0" cy="0"/>
        </a:xfrm>
      </p:grpSpPr>
      <p:pic>
        <p:nvPicPr>
          <p:cNvPr id="1086" name="Google Shape;1086;p61"/>
          <p:cNvPicPr preferRelativeResize="0"/>
          <p:nvPr/>
        </p:nvPicPr>
        <p:blipFill>
          <a:blip r:embed="rId3">
            <a:alphaModFix/>
          </a:blip>
          <a:stretch>
            <a:fillRect/>
          </a:stretch>
        </p:blipFill>
        <p:spPr>
          <a:xfrm>
            <a:off x="0" y="0"/>
            <a:ext cx="9143995" cy="5143500"/>
          </a:xfrm>
          <a:prstGeom prst="rect">
            <a:avLst/>
          </a:prstGeom>
          <a:noFill/>
          <a:ln>
            <a:noFill/>
          </a:ln>
        </p:spPr>
      </p:pic>
      <p:sp>
        <p:nvSpPr>
          <p:cNvPr id="1087" name="Google Shape;1087;p6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Don’t Worry!</a:t>
            </a:r>
            <a:endParaRPr/>
          </a:p>
        </p:txBody>
      </p:sp>
      <p:sp>
        <p:nvSpPr>
          <p:cNvPr id="1088" name="Google Shape;1088;p61"/>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You’ll</a:t>
            </a:r>
            <a:r>
              <a:rPr lang="en"/>
              <a:t> have plenty of time to brainstorm project ideas before submitting your proposals for review by the end of class.</a:t>
            </a:r>
            <a:endParaRPr/>
          </a:p>
        </p:txBody>
      </p:sp>
      <p:sp>
        <p:nvSpPr>
          <p:cNvPr id="1089" name="Google Shape;1089;p6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1090" name="Google Shape;1090;p61"/>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cxnSp>
        <p:nvCxnSpPr>
          <p:cNvPr id="1091" name="Google Shape;1091;p6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5" name="Shape 1095"/>
        <p:cNvGrpSpPr/>
        <p:nvPr/>
      </p:nvGrpSpPr>
      <p:grpSpPr>
        <a:xfrm>
          <a:off x="0" y="0"/>
          <a:ext cx="0" cy="0"/>
          <a:chOff x="0" y="0"/>
          <a:chExt cx="0" cy="0"/>
        </a:xfrm>
      </p:grpSpPr>
      <p:sp>
        <p:nvSpPr>
          <p:cNvPr id="1096" name="Google Shape;1096;p62"/>
          <p:cNvSpPr txBox="1"/>
          <p:nvPr>
            <p:ph idx="2" type="title"/>
          </p:nvPr>
        </p:nvSpPr>
        <p:spPr>
          <a:xfrm>
            <a:off x="273900" y="1042875"/>
            <a:ext cx="8595300" cy="2764200"/>
          </a:xfrm>
          <a:prstGeom prst="rect">
            <a:avLst/>
          </a:prstGeom>
        </p:spPr>
        <p:txBody>
          <a:bodyPr anchorCtr="0" anchor="t" bIns="457200" lIns="2560300" spcFirstLastPara="1" rIns="457200" wrap="square" tIns="0">
            <a:noAutofit/>
          </a:bodyPr>
          <a:lstStyle/>
          <a:p>
            <a:pPr indent="0" lvl="0" marL="0" rtl="0" algn="l">
              <a:spcBef>
                <a:spcPts val="0"/>
              </a:spcBef>
              <a:spcAft>
                <a:spcPts val="0"/>
              </a:spcAft>
              <a:buNone/>
            </a:pPr>
            <a:r>
              <a:rPr b="1" lang="en" sz="3000"/>
              <a:t>Project 2:</a:t>
            </a:r>
            <a:r>
              <a:rPr lang="en" sz="3000">
                <a:latin typeface="Roboto Light"/>
                <a:ea typeface="Roboto Light"/>
                <a:cs typeface="Roboto Light"/>
                <a:sym typeface="Roboto Light"/>
              </a:rPr>
              <a:t> </a:t>
            </a:r>
            <a:endParaRPr sz="3000">
              <a:latin typeface="Roboto Light"/>
              <a:ea typeface="Roboto Light"/>
              <a:cs typeface="Roboto Light"/>
              <a:sym typeface="Roboto Light"/>
            </a:endParaRPr>
          </a:p>
          <a:p>
            <a:pPr indent="0" lvl="0" marL="0" rtl="0" algn="l">
              <a:spcBef>
                <a:spcPts val="0"/>
              </a:spcBef>
              <a:spcAft>
                <a:spcPts val="0"/>
              </a:spcAft>
              <a:buNone/>
            </a:pPr>
            <a:r>
              <a:rPr lang="en" sz="3000">
                <a:latin typeface="Roboto Light"/>
                <a:ea typeface="Roboto Light"/>
                <a:cs typeface="Roboto Light"/>
                <a:sym typeface="Roboto Light"/>
              </a:rPr>
              <a:t>T</a:t>
            </a:r>
            <a:r>
              <a:rPr lang="en" sz="3000">
                <a:latin typeface="Roboto Light"/>
                <a:ea typeface="Roboto Light"/>
                <a:cs typeface="Roboto Light"/>
                <a:sym typeface="Roboto Light"/>
              </a:rPr>
              <a:t>o build a great project!</a:t>
            </a:r>
            <a:endParaRPr sz="3000">
              <a:latin typeface="Roboto Light"/>
              <a:ea typeface="Roboto Light"/>
              <a:cs typeface="Roboto Light"/>
              <a:sym typeface="Roboto Light"/>
            </a:endParaRPr>
          </a:p>
          <a:p>
            <a:pPr indent="0" lvl="0" marL="0" rtl="0" algn="l">
              <a:spcBef>
                <a:spcPts val="800"/>
              </a:spcBef>
              <a:spcAft>
                <a:spcPts val="800"/>
              </a:spcAft>
              <a:buNone/>
            </a:pPr>
            <a:r>
              <a:rPr b="1" lang="en" sz="1800"/>
              <a:t>Project requirements</a:t>
            </a:r>
            <a:r>
              <a:rPr b="1" lang="en" sz="1800"/>
              <a:t> sent via Slack. </a:t>
            </a:r>
            <a:endParaRPr b="1" sz="1800"/>
          </a:p>
        </p:txBody>
      </p:sp>
      <p:sp>
        <p:nvSpPr>
          <p:cNvPr id="1097" name="Google Shape;1097;p6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1" name="Shape 1101"/>
        <p:cNvGrpSpPr/>
        <p:nvPr/>
      </p:nvGrpSpPr>
      <p:grpSpPr>
        <a:xfrm>
          <a:off x="0" y="0"/>
          <a:ext cx="0" cy="0"/>
          <a:chOff x="0" y="0"/>
          <a:chExt cx="0" cy="0"/>
        </a:xfrm>
      </p:grpSpPr>
      <p:sp>
        <p:nvSpPr>
          <p:cNvPr id="1102" name="Google Shape;1102;p6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1103" name="Google Shape;1103;p6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Project 2: </a:t>
            </a:r>
            <a:r>
              <a:rPr lang="en">
                <a:latin typeface="Roboto Light"/>
                <a:ea typeface="Roboto Light"/>
                <a:cs typeface="Roboto Light"/>
                <a:sym typeface="Roboto Light"/>
              </a:rPr>
              <a:t>Coding Requirements</a:t>
            </a:r>
            <a:endParaRPr>
              <a:latin typeface="Roboto Light"/>
              <a:ea typeface="Roboto Light"/>
              <a:cs typeface="Roboto Light"/>
              <a:sym typeface="Roboto Light"/>
            </a:endParaRPr>
          </a:p>
        </p:txBody>
      </p:sp>
      <p:sp>
        <p:nvSpPr>
          <p:cNvPr id="1104" name="Google Shape;1104;p63"/>
          <p:cNvSpPr/>
          <p:nvPr/>
        </p:nvSpPr>
        <p:spPr>
          <a:xfrm>
            <a:off x="1003925" y="3290024"/>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63"/>
          <p:cNvSpPr txBox="1"/>
          <p:nvPr>
            <p:ph idx="1" type="subTitle"/>
          </p:nvPr>
        </p:nvSpPr>
        <p:spPr>
          <a:xfrm>
            <a:off x="0" y="3290099"/>
            <a:ext cx="9119400" cy="365700"/>
          </a:xfrm>
          <a:prstGeom prst="rect">
            <a:avLst/>
          </a:prstGeom>
          <a:noFill/>
          <a:ln>
            <a:noFill/>
          </a:ln>
        </p:spPr>
        <p:txBody>
          <a:bodyPr anchorCtr="0" anchor="ctr" bIns="0" lIns="1243575" spcFirstLastPara="1" rIns="457200" wrap="square" tIns="0">
            <a:noAutofit/>
          </a:bodyPr>
          <a:lstStyle/>
          <a:p>
            <a:pPr indent="0" lvl="0" marL="0" rtl="0" algn="l">
              <a:spcBef>
                <a:spcPts val="0"/>
              </a:spcBef>
              <a:spcAft>
                <a:spcPts val="0"/>
              </a:spcAft>
              <a:buNone/>
            </a:pPr>
            <a:r>
              <a:rPr lang="en">
                <a:latin typeface="Roboto"/>
                <a:ea typeface="Roboto"/>
                <a:cs typeface="Roboto"/>
                <a:sym typeface="Roboto"/>
              </a:rPr>
              <a:t>Must have a folder structure that meets the MVC paradigm</a:t>
            </a:r>
            <a:endParaRPr>
              <a:latin typeface="Roboto"/>
              <a:ea typeface="Roboto"/>
              <a:cs typeface="Roboto"/>
              <a:sym typeface="Roboto"/>
            </a:endParaRPr>
          </a:p>
        </p:txBody>
      </p:sp>
      <p:sp>
        <p:nvSpPr>
          <p:cNvPr id="1106" name="Google Shape;1106;p63"/>
          <p:cNvSpPr/>
          <p:nvPr/>
        </p:nvSpPr>
        <p:spPr>
          <a:xfrm>
            <a:off x="1003800" y="3728149"/>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63"/>
          <p:cNvSpPr txBox="1"/>
          <p:nvPr>
            <p:ph idx="2" type="subTitle"/>
          </p:nvPr>
        </p:nvSpPr>
        <p:spPr>
          <a:xfrm>
            <a:off x="0" y="3728274"/>
            <a:ext cx="9144000" cy="377100"/>
          </a:xfrm>
          <a:prstGeom prst="rect">
            <a:avLst/>
          </a:prstGeom>
          <a:noFill/>
          <a:ln>
            <a:noFill/>
          </a:ln>
        </p:spPr>
        <p:txBody>
          <a:bodyPr anchorCtr="0" anchor="ctr" bIns="0" lIns="1243575" spcFirstLastPara="1" rIns="457200" wrap="square" tIns="0">
            <a:noAutofit/>
          </a:bodyPr>
          <a:lstStyle/>
          <a:p>
            <a:pPr indent="0" lvl="0" marL="0" rtl="0" algn="l">
              <a:spcBef>
                <a:spcPts val="0"/>
              </a:spcBef>
              <a:spcAft>
                <a:spcPts val="0"/>
              </a:spcAft>
              <a:buNone/>
            </a:pPr>
            <a:r>
              <a:rPr lang="en">
                <a:latin typeface="Roboto"/>
                <a:ea typeface="Roboto"/>
                <a:cs typeface="Roboto"/>
                <a:sym typeface="Roboto"/>
              </a:rPr>
              <a:t>Must </a:t>
            </a:r>
            <a:r>
              <a:rPr lang="en">
                <a:solidFill>
                  <a:schemeClr val="dk1"/>
                </a:solidFill>
                <a:latin typeface="Roboto"/>
                <a:ea typeface="Roboto"/>
                <a:cs typeface="Roboto"/>
                <a:sym typeface="Roboto"/>
              </a:rPr>
              <a:t>use Handlebars for server-side templating</a:t>
            </a:r>
            <a:endParaRPr>
              <a:latin typeface="Roboto"/>
              <a:ea typeface="Roboto"/>
              <a:cs typeface="Roboto"/>
              <a:sym typeface="Roboto"/>
            </a:endParaRPr>
          </a:p>
        </p:txBody>
      </p:sp>
      <p:sp>
        <p:nvSpPr>
          <p:cNvPr id="1108" name="Google Shape;1108;p63"/>
          <p:cNvSpPr/>
          <p:nvPr/>
        </p:nvSpPr>
        <p:spPr>
          <a:xfrm>
            <a:off x="1003875" y="2413649"/>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63"/>
          <p:cNvSpPr txBox="1"/>
          <p:nvPr>
            <p:ph idx="3" type="subTitle"/>
          </p:nvPr>
        </p:nvSpPr>
        <p:spPr>
          <a:xfrm>
            <a:off x="-150" y="2413774"/>
            <a:ext cx="9144000" cy="377100"/>
          </a:xfrm>
          <a:prstGeom prst="rect">
            <a:avLst/>
          </a:prstGeom>
          <a:noFill/>
          <a:ln>
            <a:noFill/>
          </a:ln>
        </p:spPr>
        <p:txBody>
          <a:bodyPr anchorCtr="0" anchor="ctr" bIns="0" lIns="1243575" spcFirstLastPara="1" rIns="457200" wrap="square" tIns="0">
            <a:noAutofit/>
          </a:bodyPr>
          <a:lstStyle/>
          <a:p>
            <a:pPr indent="0" lvl="0" marL="0" rtl="0" algn="l">
              <a:spcBef>
                <a:spcPts val="0"/>
              </a:spcBef>
              <a:spcAft>
                <a:spcPts val="0"/>
              </a:spcAft>
              <a:buNone/>
            </a:pPr>
            <a:r>
              <a:rPr lang="en">
                <a:latin typeface="Roboto"/>
                <a:ea typeface="Roboto"/>
                <a:cs typeface="Roboto"/>
                <a:sym typeface="Roboto"/>
              </a:rPr>
              <a:t>Must utilize at least one new library, package, or technology that we haven’t discussed</a:t>
            </a:r>
            <a:endParaRPr>
              <a:latin typeface="Roboto"/>
              <a:ea typeface="Roboto"/>
              <a:cs typeface="Roboto"/>
              <a:sym typeface="Roboto"/>
            </a:endParaRPr>
          </a:p>
        </p:txBody>
      </p:sp>
      <p:sp>
        <p:nvSpPr>
          <p:cNvPr id="1110" name="Google Shape;1110;p63"/>
          <p:cNvSpPr/>
          <p:nvPr/>
        </p:nvSpPr>
        <p:spPr>
          <a:xfrm>
            <a:off x="1003750" y="2851774"/>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63"/>
          <p:cNvSpPr txBox="1"/>
          <p:nvPr>
            <p:ph idx="4" type="subTitle"/>
          </p:nvPr>
        </p:nvSpPr>
        <p:spPr>
          <a:xfrm>
            <a:off x="0" y="2851899"/>
            <a:ext cx="9144000" cy="377100"/>
          </a:xfrm>
          <a:prstGeom prst="rect">
            <a:avLst/>
          </a:prstGeom>
          <a:noFill/>
          <a:ln>
            <a:noFill/>
          </a:ln>
        </p:spPr>
        <p:txBody>
          <a:bodyPr anchorCtr="0" anchor="ctr" bIns="0" lIns="1243575" spcFirstLastPara="1" rIns="457200" wrap="square" tIns="0">
            <a:noAutofit/>
          </a:bodyPr>
          <a:lstStyle/>
          <a:p>
            <a:pPr indent="0" lvl="0" marL="0" rtl="0" algn="l">
              <a:spcBef>
                <a:spcPts val="0"/>
              </a:spcBef>
              <a:spcAft>
                <a:spcPts val="0"/>
              </a:spcAft>
              <a:buNone/>
            </a:pPr>
            <a:r>
              <a:rPr lang="en">
                <a:latin typeface="Roboto"/>
                <a:ea typeface="Roboto"/>
                <a:cs typeface="Roboto"/>
                <a:sym typeface="Roboto"/>
              </a:rPr>
              <a:t>Must have a polished front end/UI</a:t>
            </a:r>
            <a:endParaRPr>
              <a:latin typeface="Roboto"/>
              <a:ea typeface="Roboto"/>
              <a:cs typeface="Roboto"/>
              <a:sym typeface="Roboto"/>
            </a:endParaRPr>
          </a:p>
        </p:txBody>
      </p:sp>
      <p:sp>
        <p:nvSpPr>
          <p:cNvPr id="1112" name="Google Shape;1112;p63"/>
          <p:cNvSpPr/>
          <p:nvPr/>
        </p:nvSpPr>
        <p:spPr>
          <a:xfrm>
            <a:off x="1003900" y="1552274"/>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63"/>
          <p:cNvSpPr txBox="1"/>
          <p:nvPr>
            <p:ph idx="5" type="subTitle"/>
          </p:nvPr>
        </p:nvSpPr>
        <p:spPr>
          <a:xfrm>
            <a:off x="-125" y="1552399"/>
            <a:ext cx="9119400" cy="365700"/>
          </a:xfrm>
          <a:prstGeom prst="rect">
            <a:avLst/>
          </a:prstGeom>
          <a:noFill/>
          <a:ln>
            <a:noFill/>
          </a:ln>
        </p:spPr>
        <p:txBody>
          <a:bodyPr anchorCtr="0" anchor="ctr" bIns="0" lIns="1243575" spcFirstLastPara="1" rIns="457200" wrap="square" tIns="0">
            <a:noAutofit/>
          </a:bodyPr>
          <a:lstStyle/>
          <a:p>
            <a:pPr indent="0" lvl="0" marL="0" rtl="0" algn="l">
              <a:spcBef>
                <a:spcPts val="0"/>
              </a:spcBef>
              <a:spcAft>
                <a:spcPts val="0"/>
              </a:spcAft>
              <a:buNone/>
            </a:pPr>
            <a:r>
              <a:rPr lang="en">
                <a:latin typeface="Roboto"/>
                <a:ea typeface="Roboto"/>
                <a:cs typeface="Roboto"/>
                <a:sym typeface="Roboto"/>
              </a:rPr>
              <a:t>Must have both GET and POST routes for retrieving and adding new data</a:t>
            </a:r>
            <a:endParaRPr>
              <a:latin typeface="Roboto"/>
              <a:ea typeface="Roboto"/>
              <a:cs typeface="Roboto"/>
              <a:sym typeface="Roboto"/>
            </a:endParaRPr>
          </a:p>
        </p:txBody>
      </p:sp>
      <p:sp>
        <p:nvSpPr>
          <p:cNvPr id="1114" name="Google Shape;1114;p63"/>
          <p:cNvSpPr/>
          <p:nvPr/>
        </p:nvSpPr>
        <p:spPr>
          <a:xfrm>
            <a:off x="1003775" y="1990399"/>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63"/>
          <p:cNvSpPr txBox="1"/>
          <p:nvPr>
            <p:ph idx="6" type="subTitle"/>
          </p:nvPr>
        </p:nvSpPr>
        <p:spPr>
          <a:xfrm>
            <a:off x="0" y="1990524"/>
            <a:ext cx="9144000" cy="377100"/>
          </a:xfrm>
          <a:prstGeom prst="rect">
            <a:avLst/>
          </a:prstGeom>
          <a:noFill/>
          <a:ln>
            <a:noFill/>
          </a:ln>
        </p:spPr>
        <p:txBody>
          <a:bodyPr anchorCtr="0" anchor="ctr" bIns="0" lIns="1243575" spcFirstLastPara="1" rIns="457200" wrap="square" tIns="0">
            <a:noAutofit/>
          </a:bodyPr>
          <a:lstStyle/>
          <a:p>
            <a:pPr indent="0" lvl="0" marL="0" rtl="0" algn="l">
              <a:spcBef>
                <a:spcPts val="0"/>
              </a:spcBef>
              <a:spcAft>
                <a:spcPts val="0"/>
              </a:spcAft>
              <a:buNone/>
            </a:pPr>
            <a:r>
              <a:rPr lang="en">
                <a:latin typeface="Roboto"/>
                <a:ea typeface="Roboto"/>
                <a:cs typeface="Roboto"/>
                <a:sym typeface="Roboto"/>
              </a:rPr>
              <a:t>Must be deployed using Heroku (with data)</a:t>
            </a:r>
            <a:endParaRPr>
              <a:latin typeface="Roboto"/>
              <a:ea typeface="Roboto"/>
              <a:cs typeface="Roboto"/>
              <a:sym typeface="Roboto"/>
            </a:endParaRPr>
          </a:p>
        </p:txBody>
      </p:sp>
      <p:sp>
        <p:nvSpPr>
          <p:cNvPr id="1116" name="Google Shape;1116;p63"/>
          <p:cNvSpPr/>
          <p:nvPr/>
        </p:nvSpPr>
        <p:spPr>
          <a:xfrm>
            <a:off x="1003775" y="675899"/>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63"/>
          <p:cNvSpPr txBox="1"/>
          <p:nvPr>
            <p:ph idx="7" type="subTitle"/>
          </p:nvPr>
        </p:nvSpPr>
        <p:spPr>
          <a:xfrm>
            <a:off x="0" y="676024"/>
            <a:ext cx="9144000" cy="377100"/>
          </a:xfrm>
          <a:prstGeom prst="rect">
            <a:avLst/>
          </a:prstGeom>
          <a:noFill/>
          <a:ln>
            <a:noFill/>
          </a:ln>
        </p:spPr>
        <p:txBody>
          <a:bodyPr anchorCtr="0" anchor="ctr" bIns="0" lIns="1243575" spcFirstLastPara="1" rIns="457200" wrap="square" tIns="0">
            <a:noAutofit/>
          </a:bodyPr>
          <a:lstStyle/>
          <a:p>
            <a:pPr indent="0" lvl="0" marL="0" rtl="0" algn="l">
              <a:spcBef>
                <a:spcPts val="0"/>
              </a:spcBef>
              <a:spcAft>
                <a:spcPts val="0"/>
              </a:spcAft>
              <a:buNone/>
            </a:pPr>
            <a:r>
              <a:rPr lang="en">
                <a:latin typeface="Roboto"/>
                <a:ea typeface="Roboto"/>
                <a:cs typeface="Roboto"/>
                <a:sym typeface="Roboto"/>
              </a:rPr>
              <a:t>Must use a Node and Express web server</a:t>
            </a:r>
            <a:endParaRPr>
              <a:latin typeface="Roboto"/>
              <a:ea typeface="Roboto"/>
              <a:cs typeface="Roboto"/>
              <a:sym typeface="Roboto"/>
            </a:endParaRPr>
          </a:p>
        </p:txBody>
      </p:sp>
      <p:sp>
        <p:nvSpPr>
          <p:cNvPr id="1118" name="Google Shape;1118;p63"/>
          <p:cNvSpPr/>
          <p:nvPr/>
        </p:nvSpPr>
        <p:spPr>
          <a:xfrm>
            <a:off x="1003775" y="1114024"/>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63"/>
          <p:cNvSpPr txBox="1"/>
          <p:nvPr>
            <p:ph idx="8" type="subTitle"/>
          </p:nvPr>
        </p:nvSpPr>
        <p:spPr>
          <a:xfrm>
            <a:off x="0" y="1114149"/>
            <a:ext cx="9144000" cy="377100"/>
          </a:xfrm>
          <a:prstGeom prst="rect">
            <a:avLst/>
          </a:prstGeom>
          <a:noFill/>
          <a:ln>
            <a:noFill/>
          </a:ln>
        </p:spPr>
        <p:txBody>
          <a:bodyPr anchorCtr="0" anchor="ctr" bIns="0" lIns="1243575" spcFirstLastPara="1" rIns="457200" wrap="square" tIns="0">
            <a:noAutofit/>
          </a:bodyPr>
          <a:lstStyle/>
          <a:p>
            <a:pPr indent="0" lvl="0" marL="0" rtl="0" algn="l">
              <a:spcBef>
                <a:spcPts val="0"/>
              </a:spcBef>
              <a:spcAft>
                <a:spcPts val="0"/>
              </a:spcAft>
              <a:buNone/>
            </a:pPr>
            <a:r>
              <a:rPr lang="en">
                <a:latin typeface="Roboto"/>
                <a:ea typeface="Roboto"/>
                <a:cs typeface="Roboto"/>
                <a:sym typeface="Roboto"/>
              </a:rPr>
              <a:t>Must be backed by a MySQL database with a Sequelize ORM </a:t>
            </a:r>
            <a:endParaRPr>
              <a:latin typeface="Roboto"/>
              <a:ea typeface="Roboto"/>
              <a:cs typeface="Roboto"/>
              <a:sym typeface="Roboto"/>
            </a:endParaRPr>
          </a:p>
        </p:txBody>
      </p:sp>
      <p:pic>
        <p:nvPicPr>
          <p:cNvPr id="1120" name="Google Shape;1120;p63"/>
          <p:cNvPicPr preferRelativeResize="0"/>
          <p:nvPr/>
        </p:nvPicPr>
        <p:blipFill rotWithShape="1">
          <a:blip r:embed="rId3">
            <a:alphaModFix/>
          </a:blip>
          <a:srcRect b="2561" l="0" r="0" t="2552"/>
          <a:stretch/>
        </p:blipFill>
        <p:spPr>
          <a:xfrm>
            <a:off x="429768" y="678896"/>
            <a:ext cx="475488" cy="361371"/>
          </a:xfrm>
          <a:prstGeom prst="rect">
            <a:avLst/>
          </a:prstGeom>
          <a:noFill/>
          <a:ln>
            <a:noFill/>
          </a:ln>
        </p:spPr>
      </p:pic>
      <p:pic>
        <p:nvPicPr>
          <p:cNvPr id="1121" name="Google Shape;1121;p63"/>
          <p:cNvPicPr preferRelativeResize="0"/>
          <p:nvPr/>
        </p:nvPicPr>
        <p:blipFill rotWithShape="1">
          <a:blip r:embed="rId4">
            <a:alphaModFix/>
          </a:blip>
          <a:srcRect b="2561" l="0" r="0" t="2552"/>
          <a:stretch/>
        </p:blipFill>
        <p:spPr>
          <a:xfrm>
            <a:off x="429768" y="1126952"/>
            <a:ext cx="475488" cy="361371"/>
          </a:xfrm>
          <a:prstGeom prst="rect">
            <a:avLst/>
          </a:prstGeom>
          <a:noFill/>
          <a:ln>
            <a:noFill/>
          </a:ln>
        </p:spPr>
      </p:pic>
      <p:pic>
        <p:nvPicPr>
          <p:cNvPr id="1122" name="Google Shape;1122;p63"/>
          <p:cNvPicPr preferRelativeResize="0"/>
          <p:nvPr/>
        </p:nvPicPr>
        <p:blipFill rotWithShape="1">
          <a:blip r:embed="rId5">
            <a:alphaModFix/>
          </a:blip>
          <a:srcRect b="2561" l="0" r="0" t="2552"/>
          <a:stretch/>
        </p:blipFill>
        <p:spPr>
          <a:xfrm>
            <a:off x="429768" y="1546271"/>
            <a:ext cx="475488" cy="361371"/>
          </a:xfrm>
          <a:prstGeom prst="rect">
            <a:avLst/>
          </a:prstGeom>
          <a:noFill/>
          <a:ln>
            <a:noFill/>
          </a:ln>
        </p:spPr>
      </p:pic>
      <p:pic>
        <p:nvPicPr>
          <p:cNvPr id="1123" name="Google Shape;1123;p63"/>
          <p:cNvPicPr preferRelativeResize="0"/>
          <p:nvPr/>
        </p:nvPicPr>
        <p:blipFill rotWithShape="1">
          <a:blip r:embed="rId6">
            <a:alphaModFix/>
          </a:blip>
          <a:srcRect b="2561" l="0" r="0" t="2552"/>
          <a:stretch/>
        </p:blipFill>
        <p:spPr>
          <a:xfrm>
            <a:off x="429768" y="1994327"/>
            <a:ext cx="475488" cy="361371"/>
          </a:xfrm>
          <a:prstGeom prst="rect">
            <a:avLst/>
          </a:prstGeom>
          <a:noFill/>
          <a:ln>
            <a:noFill/>
          </a:ln>
        </p:spPr>
      </p:pic>
      <p:pic>
        <p:nvPicPr>
          <p:cNvPr id="1124" name="Google Shape;1124;p63"/>
          <p:cNvPicPr preferRelativeResize="0"/>
          <p:nvPr/>
        </p:nvPicPr>
        <p:blipFill rotWithShape="1">
          <a:blip r:embed="rId7">
            <a:alphaModFix/>
          </a:blip>
          <a:srcRect b="2561" l="0" r="0" t="2552"/>
          <a:stretch/>
        </p:blipFill>
        <p:spPr>
          <a:xfrm>
            <a:off x="429768" y="2416256"/>
            <a:ext cx="475488" cy="361371"/>
          </a:xfrm>
          <a:prstGeom prst="rect">
            <a:avLst/>
          </a:prstGeom>
          <a:noFill/>
          <a:ln>
            <a:noFill/>
          </a:ln>
        </p:spPr>
      </p:pic>
      <p:pic>
        <p:nvPicPr>
          <p:cNvPr id="1125" name="Google Shape;1125;p63"/>
          <p:cNvPicPr preferRelativeResize="0"/>
          <p:nvPr/>
        </p:nvPicPr>
        <p:blipFill rotWithShape="1">
          <a:blip r:embed="rId8">
            <a:alphaModFix/>
          </a:blip>
          <a:srcRect b="2561" l="0" r="0" t="2552"/>
          <a:stretch/>
        </p:blipFill>
        <p:spPr>
          <a:xfrm>
            <a:off x="429768" y="2855168"/>
            <a:ext cx="475488" cy="361371"/>
          </a:xfrm>
          <a:prstGeom prst="rect">
            <a:avLst/>
          </a:prstGeom>
          <a:noFill/>
          <a:ln>
            <a:noFill/>
          </a:ln>
        </p:spPr>
      </p:pic>
      <p:pic>
        <p:nvPicPr>
          <p:cNvPr id="1126" name="Google Shape;1126;p63"/>
          <p:cNvPicPr preferRelativeResize="0"/>
          <p:nvPr/>
        </p:nvPicPr>
        <p:blipFill rotWithShape="1">
          <a:blip r:embed="rId9">
            <a:alphaModFix/>
          </a:blip>
          <a:srcRect b="2561" l="0" r="0" t="2552"/>
          <a:stretch/>
        </p:blipFill>
        <p:spPr>
          <a:xfrm>
            <a:off x="429768" y="3294080"/>
            <a:ext cx="475488" cy="361371"/>
          </a:xfrm>
          <a:prstGeom prst="rect">
            <a:avLst/>
          </a:prstGeom>
          <a:noFill/>
          <a:ln>
            <a:noFill/>
          </a:ln>
        </p:spPr>
      </p:pic>
      <p:pic>
        <p:nvPicPr>
          <p:cNvPr id="1127" name="Google Shape;1127;p63"/>
          <p:cNvPicPr preferRelativeResize="0"/>
          <p:nvPr/>
        </p:nvPicPr>
        <p:blipFill rotWithShape="1">
          <a:blip r:embed="rId10">
            <a:alphaModFix/>
          </a:blip>
          <a:srcRect b="2561" l="0" r="0" t="2552"/>
          <a:stretch/>
        </p:blipFill>
        <p:spPr>
          <a:xfrm>
            <a:off x="429768" y="3731687"/>
            <a:ext cx="475488" cy="361371"/>
          </a:xfrm>
          <a:prstGeom prst="rect">
            <a:avLst/>
          </a:prstGeom>
          <a:noFill/>
          <a:ln>
            <a:noFill/>
          </a:ln>
        </p:spPr>
      </p:pic>
      <p:sp>
        <p:nvSpPr>
          <p:cNvPr id="1128" name="Google Shape;1128;p63"/>
          <p:cNvSpPr/>
          <p:nvPr/>
        </p:nvSpPr>
        <p:spPr>
          <a:xfrm>
            <a:off x="1003650" y="4607658"/>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63"/>
          <p:cNvSpPr txBox="1"/>
          <p:nvPr>
            <p:ph idx="9" type="subTitle"/>
          </p:nvPr>
        </p:nvSpPr>
        <p:spPr>
          <a:xfrm>
            <a:off x="-150" y="4607783"/>
            <a:ext cx="9144000" cy="377100"/>
          </a:xfrm>
          <a:prstGeom prst="rect">
            <a:avLst/>
          </a:prstGeom>
          <a:noFill/>
          <a:ln>
            <a:noFill/>
          </a:ln>
        </p:spPr>
        <p:txBody>
          <a:bodyPr anchorCtr="0" anchor="ctr" bIns="0" lIns="1243575" spcFirstLastPara="1" rIns="457200" wrap="square" tIns="0">
            <a:noAutofit/>
          </a:bodyPr>
          <a:lstStyle/>
          <a:p>
            <a:pPr indent="0" lvl="0" marL="0" rtl="0" algn="l">
              <a:spcBef>
                <a:spcPts val="0"/>
              </a:spcBef>
              <a:spcAft>
                <a:spcPts val="0"/>
              </a:spcAft>
              <a:buNone/>
            </a:pPr>
            <a:r>
              <a:rPr lang="en">
                <a:latin typeface="Roboto"/>
                <a:ea typeface="Roboto"/>
                <a:cs typeface="Roboto"/>
                <a:sym typeface="Roboto"/>
              </a:rPr>
              <a:t>Must protect API keys in Node with environment variables</a:t>
            </a:r>
            <a:endParaRPr>
              <a:latin typeface="Roboto"/>
              <a:ea typeface="Roboto"/>
              <a:cs typeface="Roboto"/>
              <a:sym typeface="Roboto"/>
            </a:endParaRPr>
          </a:p>
        </p:txBody>
      </p:sp>
      <p:pic>
        <p:nvPicPr>
          <p:cNvPr id="1130" name="Google Shape;1130;p63"/>
          <p:cNvPicPr preferRelativeResize="0"/>
          <p:nvPr/>
        </p:nvPicPr>
        <p:blipFill rotWithShape="1">
          <a:blip r:embed="rId10">
            <a:alphaModFix/>
          </a:blip>
          <a:srcRect b="2561" l="0" r="0" t="2552"/>
          <a:stretch/>
        </p:blipFill>
        <p:spPr>
          <a:xfrm>
            <a:off x="429618" y="4611196"/>
            <a:ext cx="475488" cy="361371"/>
          </a:xfrm>
          <a:prstGeom prst="rect">
            <a:avLst/>
          </a:prstGeom>
          <a:noFill/>
          <a:ln>
            <a:noFill/>
          </a:ln>
        </p:spPr>
      </p:pic>
      <p:sp>
        <p:nvSpPr>
          <p:cNvPr id="1131" name="Google Shape;1131;p63"/>
          <p:cNvSpPr/>
          <p:nvPr/>
        </p:nvSpPr>
        <p:spPr>
          <a:xfrm>
            <a:off x="1003650" y="4164688"/>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63"/>
          <p:cNvSpPr txBox="1"/>
          <p:nvPr>
            <p:ph idx="13" type="subTitle"/>
          </p:nvPr>
        </p:nvSpPr>
        <p:spPr>
          <a:xfrm>
            <a:off x="-150" y="4164813"/>
            <a:ext cx="9144000" cy="377100"/>
          </a:xfrm>
          <a:prstGeom prst="rect">
            <a:avLst/>
          </a:prstGeom>
          <a:noFill/>
          <a:ln>
            <a:noFill/>
          </a:ln>
        </p:spPr>
        <p:txBody>
          <a:bodyPr anchorCtr="0" anchor="ctr" bIns="0" lIns="1243575" spcFirstLastPara="1" rIns="457200" wrap="square" tIns="0">
            <a:noAutofit/>
          </a:bodyPr>
          <a:lstStyle/>
          <a:p>
            <a:pPr indent="0" lvl="0" marL="0" rtl="0" algn="l">
              <a:spcBef>
                <a:spcPts val="0"/>
              </a:spcBef>
              <a:spcAft>
                <a:spcPts val="0"/>
              </a:spcAft>
              <a:buNone/>
            </a:pPr>
            <a:r>
              <a:rPr lang="en">
                <a:solidFill>
                  <a:schemeClr val="dk1"/>
                </a:solidFill>
                <a:latin typeface="Roboto"/>
                <a:ea typeface="Roboto"/>
                <a:cs typeface="Roboto"/>
                <a:sym typeface="Roboto"/>
              </a:rPr>
              <a:t>Must meet good-quality coding standards (indentation, scoping, naming, etc.)</a:t>
            </a:r>
            <a:endParaRPr>
              <a:latin typeface="Roboto"/>
              <a:ea typeface="Roboto"/>
              <a:cs typeface="Roboto"/>
              <a:sym typeface="Roboto"/>
            </a:endParaRPr>
          </a:p>
        </p:txBody>
      </p:sp>
      <p:pic>
        <p:nvPicPr>
          <p:cNvPr id="1133" name="Google Shape;1133;p63"/>
          <p:cNvPicPr preferRelativeResize="0"/>
          <p:nvPr/>
        </p:nvPicPr>
        <p:blipFill rotWithShape="1">
          <a:blip r:embed="rId10">
            <a:alphaModFix/>
          </a:blip>
          <a:srcRect b="2561" l="0" r="0" t="2552"/>
          <a:stretch/>
        </p:blipFill>
        <p:spPr>
          <a:xfrm>
            <a:off x="429618" y="4168226"/>
            <a:ext cx="475488" cy="36137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37" name="Shape 1137"/>
        <p:cNvGrpSpPr/>
        <p:nvPr/>
      </p:nvGrpSpPr>
      <p:grpSpPr>
        <a:xfrm>
          <a:off x="0" y="0"/>
          <a:ext cx="0" cy="0"/>
          <a:chOff x="0" y="0"/>
          <a:chExt cx="0" cy="0"/>
        </a:xfrm>
      </p:grpSpPr>
      <p:sp>
        <p:nvSpPr>
          <p:cNvPr id="1138" name="Google Shape;1138;p6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139" name="Google Shape;1139;p6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Project 2: </a:t>
            </a:r>
            <a:r>
              <a:rPr lang="en">
                <a:latin typeface="Roboto Light"/>
                <a:ea typeface="Roboto Light"/>
                <a:cs typeface="Roboto Light"/>
                <a:sym typeface="Roboto Light"/>
              </a:rPr>
              <a:t>Not Required, But Nice to Have</a:t>
            </a:r>
            <a:endParaRPr>
              <a:latin typeface="Roboto Light"/>
              <a:ea typeface="Roboto Light"/>
              <a:cs typeface="Roboto Light"/>
              <a:sym typeface="Roboto Light"/>
            </a:endParaRPr>
          </a:p>
        </p:txBody>
      </p:sp>
      <p:sp>
        <p:nvSpPr>
          <p:cNvPr id="1140" name="Google Shape;1140;p64"/>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141" name="Google Shape;1141;p64"/>
          <p:cNvSpPr/>
          <p:nvPr/>
        </p:nvSpPr>
        <p:spPr>
          <a:xfrm>
            <a:off x="1352550" y="1088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64"/>
          <p:cNvSpPr/>
          <p:nvPr/>
        </p:nvSpPr>
        <p:spPr>
          <a:xfrm>
            <a:off x="1352550" y="2311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64"/>
          <p:cNvSpPr/>
          <p:nvPr/>
        </p:nvSpPr>
        <p:spPr>
          <a:xfrm>
            <a:off x="1352550" y="3537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64"/>
          <p:cNvSpPr txBox="1"/>
          <p:nvPr>
            <p:ph idx="1" type="subTitle"/>
          </p:nvPr>
        </p:nvSpPr>
        <p:spPr>
          <a:xfrm>
            <a:off x="-12225" y="1090550"/>
            <a:ext cx="91686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sz="1300">
                <a:latin typeface="Roboto"/>
                <a:ea typeface="Roboto"/>
                <a:cs typeface="Roboto"/>
                <a:sym typeface="Roboto"/>
              </a:rPr>
              <a:t>Incorporate authentication (JSON Web Tokens, sessions, etc.)</a:t>
            </a:r>
            <a:endParaRPr sz="1300">
              <a:latin typeface="Roboto"/>
              <a:ea typeface="Roboto"/>
              <a:cs typeface="Roboto"/>
              <a:sym typeface="Roboto"/>
            </a:endParaRPr>
          </a:p>
        </p:txBody>
      </p:sp>
      <p:sp>
        <p:nvSpPr>
          <p:cNvPr id="1145" name="Google Shape;1145;p64"/>
          <p:cNvSpPr txBox="1"/>
          <p:nvPr>
            <p:ph idx="2" type="subTitle"/>
          </p:nvPr>
        </p:nvSpPr>
        <p:spPr>
          <a:xfrm>
            <a:off x="0" y="2314275"/>
            <a:ext cx="91686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sz="1300">
                <a:latin typeface="Roboto"/>
                <a:ea typeface="Roboto"/>
                <a:cs typeface="Roboto"/>
                <a:sym typeface="Roboto"/>
              </a:rPr>
              <a:t>Use an existing public dataset to power the database</a:t>
            </a:r>
            <a:endParaRPr sz="1300">
              <a:latin typeface="Roboto"/>
              <a:ea typeface="Roboto"/>
              <a:cs typeface="Roboto"/>
              <a:sym typeface="Roboto"/>
            </a:endParaRPr>
          </a:p>
        </p:txBody>
      </p:sp>
      <p:sp>
        <p:nvSpPr>
          <p:cNvPr id="1146" name="Google Shape;1146;p64"/>
          <p:cNvSpPr txBox="1"/>
          <p:nvPr>
            <p:ph idx="3" type="subTitle"/>
          </p:nvPr>
        </p:nvSpPr>
        <p:spPr>
          <a:xfrm>
            <a:off x="-12300" y="3537975"/>
            <a:ext cx="91686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sz="1300">
                <a:latin typeface="Roboto"/>
                <a:ea typeface="Roboto"/>
                <a:cs typeface="Roboto"/>
                <a:sym typeface="Roboto"/>
              </a:rPr>
              <a:t>Create a migration strategy for sharing data across team members, e.g., a seed/schema.sql file</a:t>
            </a:r>
            <a:endParaRPr sz="1300">
              <a:latin typeface="Roboto"/>
              <a:ea typeface="Roboto"/>
              <a:cs typeface="Roboto"/>
              <a:sym typeface="Roboto"/>
            </a:endParaRPr>
          </a:p>
        </p:txBody>
      </p:sp>
      <p:pic>
        <p:nvPicPr>
          <p:cNvPr id="1147" name="Google Shape;1147;p64"/>
          <p:cNvPicPr preferRelativeResize="0"/>
          <p:nvPr/>
        </p:nvPicPr>
        <p:blipFill rotWithShape="1">
          <a:blip r:embed="rId3">
            <a:alphaModFix/>
          </a:blip>
          <a:srcRect b="238" l="0" r="0" t="228"/>
          <a:stretch/>
        </p:blipFill>
        <p:spPr>
          <a:xfrm>
            <a:off x="429768" y="1084098"/>
            <a:ext cx="785566" cy="606900"/>
          </a:xfrm>
          <a:prstGeom prst="rect">
            <a:avLst/>
          </a:prstGeom>
          <a:noFill/>
          <a:ln>
            <a:noFill/>
          </a:ln>
        </p:spPr>
      </p:pic>
      <p:pic>
        <p:nvPicPr>
          <p:cNvPr id="1148" name="Google Shape;1148;p64"/>
          <p:cNvPicPr preferRelativeResize="0"/>
          <p:nvPr/>
        </p:nvPicPr>
        <p:blipFill rotWithShape="1">
          <a:blip r:embed="rId4">
            <a:alphaModFix/>
          </a:blip>
          <a:srcRect b="238" l="0" r="0" t="228"/>
          <a:stretch/>
        </p:blipFill>
        <p:spPr>
          <a:xfrm>
            <a:off x="432306" y="3535573"/>
            <a:ext cx="785566" cy="606900"/>
          </a:xfrm>
          <a:prstGeom prst="rect">
            <a:avLst/>
          </a:prstGeom>
          <a:noFill/>
          <a:ln>
            <a:noFill/>
          </a:ln>
        </p:spPr>
      </p:pic>
      <p:pic>
        <p:nvPicPr>
          <p:cNvPr id="1149" name="Google Shape;1149;p64"/>
          <p:cNvPicPr preferRelativeResize="0"/>
          <p:nvPr/>
        </p:nvPicPr>
        <p:blipFill rotWithShape="1">
          <a:blip r:embed="rId5">
            <a:alphaModFix/>
          </a:blip>
          <a:srcRect b="1830" l="0" r="0" t="1830"/>
          <a:stretch/>
        </p:blipFill>
        <p:spPr>
          <a:xfrm>
            <a:off x="429768" y="2320261"/>
            <a:ext cx="785567" cy="6069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